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outlineViewPr>
    <p:cViewPr>
      <p:scale>
        <a:sx n="33" d="100"/>
        <a:sy n="33" d="100"/>
      </p:scale>
      <p:origin x="0" y="-4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99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66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6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36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3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1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41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9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316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76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4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B5FA-6F9B-4F52-B33F-15EBFD7E6E92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A1F8F-B437-4CC0-B39C-1A9D94D0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law.doc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NotEligibleFlowChart.docx" TargetMode="External"/><Relationship Id="rId2" Type="http://schemas.openxmlformats.org/officeDocument/2006/relationships/hyperlink" Target="../Downloads/New%20Form%205-3.doc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097655" cy="4410075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Registration for Developmental Monitoring</a:t>
            </a:r>
            <a:br>
              <a:rPr lang="en-US" dirty="0">
                <a:latin typeface="+mn-lt"/>
              </a:rPr>
            </a:br>
            <a:r>
              <a:rPr lang="en-US" sz="2800" dirty="0">
                <a:latin typeface="+mn-lt"/>
              </a:rPr>
              <a:t>Analysis of Connecticut Birth to Three System Participation</a:t>
            </a: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Alicia Folland-Tillinghast, M.S.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Connecticut Early Childhood Leadership Cohort 2</a:t>
            </a:r>
            <a:br>
              <a:rPr lang="en-US" sz="2800" dirty="0">
                <a:latin typeface="+mn-lt"/>
              </a:rPr>
            </a:b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0147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22073"/>
          </a:xfrm>
        </p:spPr>
        <p:txBody>
          <a:bodyPr>
            <a:normAutofit fontScale="90000"/>
          </a:bodyPr>
          <a:lstStyle/>
          <a:p>
            <a:br>
              <a:rPr lang="en-US" sz="4400" b="1" dirty="0"/>
            </a:br>
            <a:br>
              <a:rPr lang="en-US" sz="4400" dirty="0"/>
            </a:b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60583"/>
            <a:ext cx="9144000" cy="4978400"/>
          </a:xfrm>
        </p:spPr>
        <p:txBody>
          <a:bodyPr>
            <a:noAutofit/>
          </a:bodyPr>
          <a:lstStyle/>
          <a:p>
            <a:r>
              <a:rPr lang="en-US" sz="4000" b="1" dirty="0"/>
              <a:t>Vision</a:t>
            </a:r>
          </a:p>
          <a:p>
            <a:r>
              <a:rPr lang="en-US" sz="3200" dirty="0"/>
              <a:t> Each family whose child exits the Connecticut Birth to Three System and is not eligible for Part B special education services will be provided a form prior to exiting Birth to Three that encourages them to register with a developmental monitoring tool. Provision of this form will be documented by Birth to Three and shared with appropriate monitoring staff from the local or regional board of education.</a:t>
            </a:r>
          </a:p>
        </p:txBody>
      </p:sp>
    </p:spTree>
    <p:extLst>
      <p:ext uri="{BB962C8B-B14F-4D97-AF65-F5344CB8AC3E}">
        <p14:creationId xmlns:p14="http://schemas.microsoft.com/office/powerpoint/2010/main" val="3552905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Review of the law and Form 5-3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Current </a:t>
            </a:r>
            <a:r>
              <a:rPr lang="en-US" dirty="0">
                <a:hlinkClick r:id="rId2" action="ppaction://hlinkfile"/>
              </a:rPr>
              <a:t>Law</a:t>
            </a:r>
            <a:endParaRPr lang="en-US" dirty="0"/>
          </a:p>
          <a:p>
            <a:r>
              <a:rPr lang="en-US" dirty="0"/>
              <a:t>631 children impacted by law in 2022 (10% of Birth to Three Exits)</a:t>
            </a:r>
          </a:p>
          <a:p>
            <a:r>
              <a:rPr lang="en-US" dirty="0"/>
              <a:t>Form 5-3 </a:t>
            </a:r>
          </a:p>
          <a:p>
            <a:pPr lvl="1"/>
            <a:r>
              <a:rPr lang="en-US" sz="2800" dirty="0"/>
              <a:t>What it says</a:t>
            </a:r>
          </a:p>
          <a:p>
            <a:pPr lvl="1"/>
            <a:r>
              <a:rPr lang="en-US" sz="2800" dirty="0"/>
              <a:t>When it is provided to families</a:t>
            </a:r>
          </a:p>
          <a:p>
            <a:pPr lvl="1"/>
            <a:r>
              <a:rPr lang="en-US" sz="2800" dirty="0"/>
              <a:t>How children are monitored</a:t>
            </a:r>
          </a:p>
          <a:p>
            <a:pPr lvl="1"/>
            <a:r>
              <a:rPr lang="en-US" sz="2800" dirty="0"/>
              <a:t>Where does the form go</a:t>
            </a:r>
          </a:p>
        </p:txBody>
      </p:sp>
    </p:spTree>
    <p:extLst>
      <p:ext uri="{BB962C8B-B14F-4D97-AF65-F5344CB8AC3E}">
        <p14:creationId xmlns:p14="http://schemas.microsoft.com/office/powerpoint/2010/main" val="2592197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Survey of Birth to Three providers knowledge of law and Form 5-3 *</a:t>
            </a:r>
            <a:br>
              <a:rPr lang="en-US" b="1" dirty="0"/>
            </a:br>
            <a:r>
              <a:rPr lang="en-US" sz="1600" dirty="0">
                <a:latin typeface="+mn-lt"/>
              </a:rPr>
              <a:t>( * denotes completed item)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Survey Results:</a:t>
            </a:r>
          </a:p>
          <a:p>
            <a:r>
              <a:rPr lang="en-US" dirty="0"/>
              <a:t>52% of providers unaware of Form 5-3</a:t>
            </a:r>
          </a:p>
          <a:p>
            <a:r>
              <a:rPr lang="en-US" dirty="0"/>
              <a:t>67% of providers are unaware of the law that Form 5-3 relates to</a:t>
            </a:r>
          </a:p>
          <a:p>
            <a:r>
              <a:rPr lang="en-US" dirty="0"/>
              <a:t>60% of providers rarely/never provide Form 5-3 to families</a:t>
            </a:r>
          </a:p>
          <a:p>
            <a:r>
              <a:rPr lang="en-US" dirty="0"/>
              <a:t>83% of providers are not aware of who the local school system monitoring contacts are to submit Form 5-3 to</a:t>
            </a:r>
          </a:p>
          <a:p>
            <a:r>
              <a:rPr lang="en-US" dirty="0"/>
              <a:t>83% of providers stated they would find it helpful to have a list of who the local school monitoring contacts were and how to contact them</a:t>
            </a:r>
          </a:p>
        </p:txBody>
      </p:sp>
    </p:spTree>
    <p:extLst>
      <p:ext uri="{BB962C8B-B14F-4D97-AF65-F5344CB8AC3E}">
        <p14:creationId xmlns:p14="http://schemas.microsoft.com/office/powerpoint/2010/main" val="1813589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Birth to Three Improvement Plan</a:t>
            </a:r>
            <a:br>
              <a:rPr lang="en-US" b="1" dirty="0"/>
            </a:br>
            <a:r>
              <a:rPr lang="en-US" sz="1400" dirty="0">
                <a:latin typeface="+mn-lt"/>
              </a:rPr>
              <a:t>(* denotes completed items</a:t>
            </a:r>
            <a:r>
              <a:rPr lang="en-US" sz="1400" b="1" dirty="0">
                <a:latin typeface="+mn-lt"/>
              </a:rPr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sz="3300" b="1" dirty="0"/>
              <a:t>Increase provider knowledge of law/form/process</a:t>
            </a:r>
          </a:p>
          <a:p>
            <a:pPr lvl="1"/>
            <a:r>
              <a:rPr lang="en-US" dirty="0"/>
              <a:t>Encourage Birth to Three programs to review of the law and form at a staff meeting </a:t>
            </a:r>
          </a:p>
          <a:p>
            <a:pPr lvl="1"/>
            <a:r>
              <a:rPr lang="en-US" dirty="0"/>
              <a:t>Discuss specifics of when to provide the form</a:t>
            </a:r>
          </a:p>
          <a:p>
            <a:pPr lvl="1"/>
            <a:r>
              <a:rPr lang="en-US" dirty="0"/>
              <a:t>Ask providers to help applicable families download the Sparkler app and register before Birth to Three exit. Educate families on the law/form/process and its importance for their child.</a:t>
            </a:r>
          </a:p>
          <a:p>
            <a:pPr lvl="1"/>
            <a:r>
              <a:rPr lang="en-US" dirty="0"/>
              <a:t>Collate list of all 169 preschool transition contacts to share with agencies*</a:t>
            </a:r>
          </a:p>
          <a:p>
            <a:pPr marL="514350" indent="-514350">
              <a:buAutoNum type="arabicPeriod"/>
            </a:pPr>
            <a:r>
              <a:rPr lang="en-US" sz="3300" b="1" dirty="0"/>
              <a:t>Revise Birth to Three transition policy</a:t>
            </a:r>
            <a:endParaRPr lang="en-US" sz="3300" dirty="0"/>
          </a:p>
          <a:p>
            <a:pPr lvl="1"/>
            <a:r>
              <a:rPr lang="en-US" dirty="0"/>
              <a:t>Revise </a:t>
            </a:r>
            <a:r>
              <a:rPr lang="en-US" dirty="0">
                <a:hlinkClick r:id="rId2" action="ppaction://hlinkfile"/>
              </a:rPr>
              <a:t>Form 5-3 </a:t>
            </a:r>
            <a:r>
              <a:rPr lang="en-US" dirty="0"/>
              <a:t>to improve readability, make specifics of the law transparent, and next steps easier for families to follow*</a:t>
            </a:r>
          </a:p>
          <a:p>
            <a:pPr lvl="1"/>
            <a:r>
              <a:rPr lang="en-US" dirty="0"/>
              <a:t>Include provision of Form 5-3 and downloading of Sparkler app in the transition planning  </a:t>
            </a:r>
          </a:p>
          <a:p>
            <a:pPr marL="457200" lvl="1" indent="0">
              <a:buNone/>
            </a:pPr>
            <a:r>
              <a:rPr lang="en-US" dirty="0"/>
              <a:t>    section of the child’s Individualized Family Service Plan (Section 5C)</a:t>
            </a:r>
          </a:p>
          <a:p>
            <a:pPr lvl="1"/>
            <a:r>
              <a:rPr lang="en-US" dirty="0"/>
              <a:t>Provide </a:t>
            </a:r>
            <a:r>
              <a:rPr lang="en-US" dirty="0">
                <a:hlinkClick r:id="rId3" action="ppaction://hlinkfile"/>
              </a:rPr>
              <a:t>flow-chart </a:t>
            </a:r>
            <a:r>
              <a:rPr lang="en-US" dirty="0"/>
              <a:t> regarding Form 5-3 in the CT Birth to Three online “Forms” page *</a:t>
            </a:r>
          </a:p>
          <a:p>
            <a:pPr lvl="1"/>
            <a:r>
              <a:rPr lang="en-US" dirty="0"/>
              <a:t>Develop monitoring aspect of Form 5-3 (data entry system when deemed “exit not eligible”) and universal way for all programs to share form with local/regional school systems</a:t>
            </a:r>
          </a:p>
          <a:p>
            <a:pPr lvl="1"/>
            <a:r>
              <a:rPr lang="en-US" dirty="0"/>
              <a:t>Include law/form/process in Service Coordination Training</a:t>
            </a:r>
          </a:p>
          <a:p>
            <a:pPr marL="457200" lvl="1" indent="0">
              <a:buNone/>
            </a:pPr>
            <a:r>
              <a:rPr lang="en-US" dirty="0"/>
              <a:t>	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18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Birth to Three Improvement Plan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3.  </a:t>
            </a:r>
            <a:r>
              <a:rPr lang="en-US" sz="3400" b="1" dirty="0"/>
              <a:t>Collaborate with Sparkler</a:t>
            </a:r>
            <a:endParaRPr lang="en-US" sz="3400" dirty="0"/>
          </a:p>
          <a:p>
            <a:pPr lvl="1"/>
            <a:r>
              <a:rPr lang="en-US" sz="2600" dirty="0"/>
              <a:t>Run a report to document how many towns (out of 169) are using the dashboard feature</a:t>
            </a:r>
          </a:p>
          <a:p>
            <a:pPr marL="457200" lvl="1" indent="0">
              <a:buNone/>
            </a:pPr>
            <a:endParaRPr lang="en-US" sz="2600" dirty="0"/>
          </a:p>
          <a:p>
            <a:pPr lvl="1"/>
            <a:r>
              <a:rPr lang="en-US" sz="2600" dirty="0"/>
              <a:t>Gather database of all LEA dedicated dashboard codes and give to providers</a:t>
            </a:r>
          </a:p>
          <a:p>
            <a:pPr marL="457200" lvl="1" indent="0">
              <a:buNone/>
            </a:pPr>
            <a:endParaRPr lang="en-US" sz="2600" dirty="0"/>
          </a:p>
          <a:p>
            <a:pPr lvl="1"/>
            <a:r>
              <a:rPr lang="en-US" sz="2600" dirty="0" err="1"/>
              <a:t>CTFam</a:t>
            </a:r>
            <a:r>
              <a:rPr lang="en-US" sz="2600" dirty="0"/>
              <a:t> code – does not capture the required data</a:t>
            </a:r>
          </a:p>
          <a:p>
            <a:pPr marL="457200" lvl="1" indent="0">
              <a:buNone/>
            </a:pPr>
            <a:endParaRPr lang="en-US" sz="2600" dirty="0"/>
          </a:p>
          <a:p>
            <a:pPr lvl="1"/>
            <a:r>
              <a:rPr lang="en-US" sz="2600" dirty="0"/>
              <a:t>Designate a Sparkler access code that ONLY relates to Form 5-3 registrations </a:t>
            </a:r>
          </a:p>
          <a:p>
            <a:pPr lvl="2"/>
            <a:r>
              <a:rPr lang="en-US" sz="2600" dirty="0"/>
              <a:t>Help appropriate stakeholders understand how to proceed when red flags noted on ASQ	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Volunteer to help track Form 5-3 families when a new code is designated</a:t>
            </a:r>
            <a:r>
              <a:rPr lang="en-US" dirty="0"/>
              <a:t>	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129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777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Moving forward ….. So much still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5406"/>
            <a:ext cx="10515600" cy="5361272"/>
          </a:xfrm>
        </p:spPr>
        <p:txBody>
          <a:bodyPr>
            <a:normAutofit/>
          </a:bodyPr>
          <a:lstStyle/>
          <a:p>
            <a:r>
              <a:rPr lang="en-US" sz="2400" b="1" dirty="0"/>
              <a:t>Collaborate with stakeholders (i.e. 211 Child Development team, Connecticut Parent Advocacy Center, etc.) involved with ASQ-3/ASQ:SE-2</a:t>
            </a:r>
          </a:p>
          <a:p>
            <a:pPr lvl="1"/>
            <a:r>
              <a:rPr lang="en-US" sz="2000" dirty="0"/>
              <a:t>Educate on the law and it’s importance for children and families, LEA responsibilities, etc.</a:t>
            </a:r>
          </a:p>
          <a:p>
            <a:pPr lvl="1"/>
            <a:r>
              <a:rPr lang="en-US" sz="2000" dirty="0"/>
              <a:t>Design wording to share with families when they need to contact their LEA</a:t>
            </a:r>
          </a:p>
          <a:p>
            <a:pPr lvl="1"/>
            <a:r>
              <a:rPr lang="en-US" sz="2000" dirty="0"/>
              <a:t>Share preschool monitoring contact lists with agencies</a:t>
            </a:r>
          </a:p>
          <a:p>
            <a:pPr lvl="1"/>
            <a:r>
              <a:rPr lang="en-US" sz="2000" dirty="0"/>
              <a:t>Monthly talk it out sessions via Zoom/Teams to troubleshoot, brainstorm</a:t>
            </a:r>
          </a:p>
          <a:p>
            <a:r>
              <a:rPr lang="en-US" sz="2400" b="1" dirty="0"/>
              <a:t>Part B/619 Coordinator</a:t>
            </a:r>
          </a:p>
          <a:p>
            <a:pPr lvl="1"/>
            <a:r>
              <a:rPr lang="en-US" sz="2000" dirty="0"/>
              <a:t>Run “Not Eligible” State report. Will determine how many towns are actually monitoring eligible students. Could be </a:t>
            </a:r>
            <a:r>
              <a:rPr lang="en-US" sz="2000" b="1" dirty="0"/>
              <a:t>very</a:t>
            </a:r>
            <a:r>
              <a:rPr lang="en-US" sz="2000" dirty="0"/>
              <a:t> important information!!!!</a:t>
            </a:r>
          </a:p>
          <a:p>
            <a:pPr lvl="1"/>
            <a:r>
              <a:rPr lang="en-US" sz="2000" dirty="0"/>
              <a:t>Determine if the form letter provided to LEA’s is being sent to families</a:t>
            </a:r>
          </a:p>
          <a:p>
            <a:pPr lvl="1"/>
            <a:r>
              <a:rPr lang="en-US" sz="2000" dirty="0"/>
              <a:t>Each Special Education Director was provided training on the law…is it being followed?</a:t>
            </a:r>
          </a:p>
          <a:p>
            <a:pPr lvl="1"/>
            <a:r>
              <a:rPr lang="en-US" sz="2000" dirty="0"/>
              <a:t>Encourage more transparency for Sparkler information on local school websites.</a:t>
            </a:r>
          </a:p>
          <a:p>
            <a:pPr lvl="2"/>
            <a:r>
              <a:rPr lang="en-US" dirty="0"/>
              <a:t>Required of districts in 2021- not all have it or information is difficult to find/navigate</a:t>
            </a:r>
          </a:p>
          <a:p>
            <a:pPr lvl="2"/>
            <a:r>
              <a:rPr lang="en-US" dirty="0"/>
              <a:t>Showcase towns that are doing a wonderful job with monitoring (i.e. Stamford, Wallingford, Southington, etc.) for districts to talk with, model from.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b="1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416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756</Words>
  <Application>Microsoft Office PowerPoint</Application>
  <PresentationFormat>Widescreen</PresentationFormat>
  <Paragraphs>74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Registration for Developmental Monitoring Analysis of Connecticut Birth to Three System Participation  Alicia Folland-Tillinghast, M.S. Connecticut Early Childhood Leadership Cohort 2 </vt:lpstr>
      <vt:lpstr>  </vt:lpstr>
      <vt:lpstr>Review of the law and Form 5-3</vt:lpstr>
      <vt:lpstr>Survey of Birth to Three providers knowledge of law and Form 5-3 * ( * denotes completed item)</vt:lpstr>
      <vt:lpstr>Birth to Three Improvement Plan (* denotes completed items)</vt:lpstr>
      <vt:lpstr>Birth to Three Improvement Plan (continued)</vt:lpstr>
      <vt:lpstr>Moving forward ….. So much still needed</vt:lpstr>
    </vt:vector>
  </TitlesOfParts>
  <Company>Capitol Region Education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Connecticut Law</dc:title>
  <dc:creator>Folland-Tillinghast, Alicia</dc:creator>
  <cp:lastModifiedBy>Darla Gundler</cp:lastModifiedBy>
  <cp:revision>40</cp:revision>
  <dcterms:created xsi:type="dcterms:W3CDTF">2023-03-05T23:49:22Z</dcterms:created>
  <dcterms:modified xsi:type="dcterms:W3CDTF">2023-03-07T18:46:49Z</dcterms:modified>
</cp:coreProperties>
</file>