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7" r:id="rId4"/>
    <p:sldId id="263" r:id="rId5"/>
    <p:sldId id="265" r:id="rId6"/>
    <p:sldId id="266" r:id="rId7"/>
    <p:sldId id="260" r:id="rId8"/>
    <p:sldId id="261" r:id="rId9"/>
    <p:sldId id="264"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4" autoAdjust="0"/>
    <p:restoredTop sz="94660"/>
  </p:normalViewPr>
  <p:slideViewPr>
    <p:cSldViewPr snapToGrid="0">
      <p:cViewPr varScale="1">
        <p:scale>
          <a:sx n="85" d="100"/>
          <a:sy n="85" d="100"/>
        </p:scale>
        <p:origin x="12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30BEB4B-CA28-435B-A42B-C598E142FCA0}"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1197913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BEB4B-CA28-435B-A42B-C598E142FCA0}"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30264620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130BEB4B-CA28-435B-A42B-C598E142FCA0}"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38497115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30BEB4B-CA28-435B-A42B-C598E142FCA0}" type="datetimeFigureOut">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31654851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30BEB4B-CA28-435B-A42B-C598E142FCA0}" type="datetimeFigureOut">
              <a:rPr lang="en-US" smtClean="0"/>
              <a:t>2/14/2023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1259637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30BEB4B-CA28-435B-A42B-C598E142FCA0}" type="datetimeFigureOut">
              <a:rPr lang="en-US" smtClean="0"/>
              <a:t>2/14/2023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38245793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30BEB4B-CA28-435B-A42B-C598E142FCA0}" type="datetimeFigureOut">
              <a:rPr lang="en-US" smtClean="0"/>
              <a:t>2/14/2023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1752025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30BEB4B-CA28-435B-A42B-C598E142FCA0}" type="datetimeFigureOut">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2234689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130BEB4B-CA28-435B-A42B-C598E142FCA0}" type="datetimeFigureOut">
              <a:rPr lang="en-US" smtClean="0"/>
              <a:t>2/14/2023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324014929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BEB4B-CA28-435B-A42B-C598E142FCA0}"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14349318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30BEB4B-CA28-435B-A42B-C598E142FCA0}" type="datetimeFigureOut">
              <a:rPr lang="en-US" smtClean="0"/>
              <a:t>2/14/2023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7158978-9282-44CC-9394-71442CB1C1C8}" type="slidenum">
              <a:rPr lang="en-US" smtClean="0"/>
              <a:t>‹#›</a:t>
            </a:fld>
            <a:endParaRPr lang="en-US"/>
          </a:p>
        </p:txBody>
      </p:sp>
    </p:spTree>
    <p:extLst>
      <p:ext uri="{BB962C8B-B14F-4D97-AF65-F5344CB8AC3E}">
        <p14:creationId xmlns:p14="http://schemas.microsoft.com/office/powerpoint/2010/main" val="355294421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0BEB4B-CA28-435B-A42B-C598E142FCA0}" type="datetimeFigureOut">
              <a:rPr lang="en-US" smtClean="0"/>
              <a:t>2/14/2023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7158978-9282-44CC-9394-71442CB1C1C8}" type="slidenum">
              <a:rPr lang="en-US" smtClean="0"/>
              <a:t>‹#›</a:t>
            </a:fld>
            <a:endParaRPr lang="en-US"/>
          </a:p>
        </p:txBody>
      </p:sp>
    </p:spTree>
    <p:extLst>
      <p:ext uri="{BB962C8B-B14F-4D97-AF65-F5344CB8AC3E}">
        <p14:creationId xmlns:p14="http://schemas.microsoft.com/office/powerpoint/2010/main" val="617408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985729"/>
            <a:ext cx="9144000" cy="2387600"/>
          </a:xfrm>
        </p:spPr>
        <p:txBody>
          <a:bodyPr>
            <a:noAutofit/>
          </a:bodyPr>
          <a:lstStyle/>
          <a:p>
            <a:r>
              <a:rPr lang="en-US" sz="4000" dirty="0" smtClean="0"/>
              <a:t/>
            </a:r>
            <a:br>
              <a:rPr lang="en-US" sz="4000" dirty="0" smtClean="0"/>
            </a:br>
            <a:r>
              <a:rPr lang="en-US" sz="4000" dirty="0"/>
              <a:t/>
            </a:r>
            <a:br>
              <a:rPr lang="en-US" sz="4000" dirty="0"/>
            </a:br>
            <a:r>
              <a:rPr lang="en-US" b="0" dirty="0" smtClean="0">
                <a:effectLst/>
              </a:rPr>
              <a:t/>
            </a:r>
            <a:br>
              <a:rPr lang="en-US" b="0" dirty="0" smtClean="0">
                <a:effectLst/>
              </a:rPr>
            </a:br>
            <a:r>
              <a:rPr lang="en-US" sz="3200" dirty="0"/>
              <a:t>Ensuring Equity and Fidelity During the Transition/Referral Process from Part C to Part B (619): A Tool-kit for Providers and Families</a:t>
            </a:r>
            <a:r>
              <a:rPr lang="en-US" sz="3200" dirty="0" smtClean="0"/>
              <a:t/>
            </a:r>
            <a:br>
              <a:rPr lang="en-US" sz="3200" dirty="0" smtClean="0"/>
            </a:br>
            <a:endParaRPr lang="en-US" sz="3200" dirty="0"/>
          </a:p>
        </p:txBody>
      </p:sp>
      <p:sp>
        <p:nvSpPr>
          <p:cNvPr id="3" name="Subtitle 2"/>
          <p:cNvSpPr>
            <a:spLocks noGrp="1"/>
          </p:cNvSpPr>
          <p:nvPr>
            <p:ph type="subTitle" idx="1"/>
          </p:nvPr>
        </p:nvSpPr>
        <p:spPr/>
        <p:txBody>
          <a:bodyPr/>
          <a:lstStyle/>
          <a:p>
            <a:r>
              <a:rPr lang="en-US" dirty="0" smtClean="0"/>
              <a:t>Renee Kleinman and Tricia Sartor</a:t>
            </a:r>
            <a:endParaRPr lang="en-US" dirty="0"/>
          </a:p>
        </p:txBody>
      </p:sp>
    </p:spTree>
    <p:extLst>
      <p:ext uri="{BB962C8B-B14F-4D97-AF65-F5344CB8AC3E}">
        <p14:creationId xmlns:p14="http://schemas.microsoft.com/office/powerpoint/2010/main" val="378753155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Concerns:</a:t>
            </a:r>
            <a:endParaRPr lang="en-US" dirty="0"/>
          </a:p>
        </p:txBody>
      </p:sp>
      <p:sp>
        <p:nvSpPr>
          <p:cNvPr id="3" name="Content Placeholder 2"/>
          <p:cNvSpPr>
            <a:spLocks noGrp="1"/>
          </p:cNvSpPr>
          <p:nvPr>
            <p:ph idx="1"/>
          </p:nvPr>
        </p:nvSpPr>
        <p:spPr/>
        <p:txBody>
          <a:bodyPr/>
          <a:lstStyle/>
          <a:p>
            <a:r>
              <a:rPr lang="en-US" dirty="0" smtClean="0"/>
              <a:t>Frequent feedback from Birth to Three Providers that referral PPTs and the transition process looks very different among school districts </a:t>
            </a:r>
          </a:p>
          <a:p>
            <a:r>
              <a:rPr lang="en-US" dirty="0" smtClean="0"/>
              <a:t>Family feedback that the transition process is not always inclusive of the family and their own values </a:t>
            </a:r>
          </a:p>
          <a:p>
            <a:r>
              <a:rPr lang="en-US" dirty="0" smtClean="0"/>
              <a:t>Frequent feedback from Part B (619) staff that Birth to Three agencies and/or service coordinators have their own processes.  </a:t>
            </a:r>
          </a:p>
          <a:p>
            <a:r>
              <a:rPr lang="en-US" dirty="0" smtClean="0"/>
              <a:t>Inconsistencies across the process due to lack of knowledge around laws, policies and procedures </a:t>
            </a:r>
          </a:p>
          <a:p>
            <a:pPr marL="0" indent="0">
              <a:buNone/>
            </a:pPr>
            <a:endParaRPr lang="en-US" dirty="0"/>
          </a:p>
        </p:txBody>
      </p:sp>
    </p:spTree>
    <p:extLst>
      <p:ext uri="{BB962C8B-B14F-4D97-AF65-F5344CB8AC3E}">
        <p14:creationId xmlns:p14="http://schemas.microsoft.com/office/powerpoint/2010/main" val="40695309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Stakeholders:</a:t>
            </a:r>
            <a:endParaRPr lang="en-US" dirty="0"/>
          </a:p>
        </p:txBody>
      </p:sp>
      <p:sp>
        <p:nvSpPr>
          <p:cNvPr id="3" name="Content Placeholder 2"/>
          <p:cNvSpPr>
            <a:spLocks noGrp="1"/>
          </p:cNvSpPr>
          <p:nvPr>
            <p:ph idx="1"/>
          </p:nvPr>
        </p:nvSpPr>
        <p:spPr/>
        <p:txBody>
          <a:bodyPr/>
          <a:lstStyle/>
          <a:p>
            <a:r>
              <a:rPr lang="en-US" dirty="0" smtClean="0"/>
              <a:t>Birth to Three Agencies</a:t>
            </a:r>
          </a:p>
          <a:p>
            <a:r>
              <a:rPr lang="en-US" dirty="0" smtClean="0"/>
              <a:t>State of CT Part C Coordinator</a:t>
            </a:r>
          </a:p>
          <a:p>
            <a:r>
              <a:rPr lang="en-US" dirty="0" smtClean="0"/>
              <a:t>State of CT 619 Part B Coordinator</a:t>
            </a:r>
          </a:p>
          <a:p>
            <a:r>
              <a:rPr lang="en-US" dirty="0" smtClean="0"/>
              <a:t>Office of Early Childhood</a:t>
            </a:r>
          </a:p>
          <a:p>
            <a:r>
              <a:rPr lang="en-US" dirty="0" smtClean="0"/>
              <a:t>State Department of Education Associate Education Consultant</a:t>
            </a:r>
          </a:p>
          <a:p>
            <a:r>
              <a:rPr lang="en-US" dirty="0" smtClean="0"/>
              <a:t>Part B (619) staff across the state of CT</a:t>
            </a:r>
          </a:p>
          <a:p>
            <a:r>
              <a:rPr lang="en-US" dirty="0" smtClean="0"/>
              <a:t>Families receiving Birth to Three</a:t>
            </a:r>
          </a:p>
          <a:p>
            <a:r>
              <a:rPr lang="en-US" dirty="0" smtClean="0"/>
              <a:t>Families that went through the transition process </a:t>
            </a:r>
          </a:p>
          <a:p>
            <a:endParaRPr lang="en-US" dirty="0"/>
          </a:p>
        </p:txBody>
      </p:sp>
    </p:spTree>
    <p:extLst>
      <p:ext uri="{BB962C8B-B14F-4D97-AF65-F5344CB8AC3E}">
        <p14:creationId xmlns:p14="http://schemas.microsoft.com/office/powerpoint/2010/main" val="23513677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Values: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Personal Values:</a:t>
            </a:r>
          </a:p>
          <a:p>
            <a:pPr lvl="1"/>
            <a:r>
              <a:rPr lang="en-US" dirty="0" smtClean="0"/>
              <a:t>Ensuring that all families have the knowledge and information they need to feel confident during the transition process</a:t>
            </a:r>
          </a:p>
          <a:p>
            <a:pPr lvl="1"/>
            <a:r>
              <a:rPr lang="en-US" dirty="0" smtClean="0"/>
              <a:t>Ensure that all professionals involved in the transition process have the knowledge and tools they need to ensure that they are following all laws, policies and procedures and all families have a smooth and equitable transition</a:t>
            </a:r>
          </a:p>
          <a:p>
            <a:pPr lvl="1"/>
            <a:r>
              <a:rPr lang="en-US" dirty="0" smtClean="0"/>
              <a:t>That families are educated in this process prior to the 90 day mark so they are prepared and have adequate time to gather all necessary information and feel prepared to advocate for their child</a:t>
            </a:r>
          </a:p>
          <a:p>
            <a:r>
              <a:rPr lang="en-US" dirty="0" smtClean="0"/>
              <a:t>Small Group Goals:</a:t>
            </a:r>
          </a:p>
          <a:p>
            <a:pPr lvl="1"/>
            <a:r>
              <a:rPr lang="en-US" dirty="0" smtClean="0"/>
              <a:t>To implement a systematic change of the process across all Birth to Three Agencies and School Systems by ensuring that everyone has access to the same materials </a:t>
            </a:r>
            <a:br>
              <a:rPr lang="en-US" dirty="0" smtClean="0"/>
            </a:br>
            <a:endParaRPr lang="en-US" dirty="0"/>
          </a:p>
        </p:txBody>
      </p:sp>
    </p:spTree>
    <p:extLst>
      <p:ext uri="{BB962C8B-B14F-4D97-AF65-F5344CB8AC3E}">
        <p14:creationId xmlns:p14="http://schemas.microsoft.com/office/powerpoint/2010/main" val="2402622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Vision Statement:</a:t>
            </a:r>
            <a:endParaRPr lang="en-US" dirty="0"/>
          </a:p>
        </p:txBody>
      </p:sp>
      <p:sp>
        <p:nvSpPr>
          <p:cNvPr id="3" name="Content Placeholder 2"/>
          <p:cNvSpPr>
            <a:spLocks noGrp="1"/>
          </p:cNvSpPr>
          <p:nvPr>
            <p:ph idx="1"/>
          </p:nvPr>
        </p:nvSpPr>
        <p:spPr/>
        <p:txBody>
          <a:bodyPr/>
          <a:lstStyle/>
          <a:p>
            <a:r>
              <a:rPr lang="en-US" dirty="0" smtClean="0"/>
              <a:t>By creating a transition toolkit, families as well as Birth to Three Service Coordinators and Part B team members will have the necessary materials and information needed to ensure that all families have an equitable and meaningful transition from Part C to Part B.</a:t>
            </a:r>
          </a:p>
          <a:p>
            <a:endParaRPr lang="en-US" dirty="0"/>
          </a:p>
        </p:txBody>
      </p:sp>
    </p:spTree>
    <p:extLst>
      <p:ext uri="{BB962C8B-B14F-4D97-AF65-F5344CB8AC3E}">
        <p14:creationId xmlns:p14="http://schemas.microsoft.com/office/powerpoint/2010/main" val="216004640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Mission Statement:</a:t>
            </a:r>
            <a:endParaRPr lang="en-US" dirty="0"/>
          </a:p>
        </p:txBody>
      </p:sp>
      <p:sp>
        <p:nvSpPr>
          <p:cNvPr id="3" name="Content Placeholder 2"/>
          <p:cNvSpPr>
            <a:spLocks noGrp="1"/>
          </p:cNvSpPr>
          <p:nvPr>
            <p:ph idx="1"/>
          </p:nvPr>
        </p:nvSpPr>
        <p:spPr/>
        <p:txBody>
          <a:bodyPr/>
          <a:lstStyle/>
          <a:p>
            <a:r>
              <a:rPr lang="en-US" dirty="0" smtClean="0"/>
              <a:t>For Birth to Three agencies and School Systems to partner together to ensure all families that are in the transition process from Part C to Part B (619) are offered equal opportunity during this process. By creating a statewide tool-kit, it would remove inequality barriers by using family friendly documents and it would ensure that all providers have the knowledge they need to ensure that all laws, policies and procedures are being followed. </a:t>
            </a:r>
          </a:p>
          <a:p>
            <a:endParaRPr lang="en-US" dirty="0"/>
          </a:p>
        </p:txBody>
      </p:sp>
    </p:spTree>
    <p:extLst>
      <p:ext uri="{BB962C8B-B14F-4D97-AF65-F5344CB8AC3E}">
        <p14:creationId xmlns:p14="http://schemas.microsoft.com/office/powerpoint/2010/main" val="11452106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Completed Projects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Reviewed Current Forms that can be found on Birth to Three website to support families with the transition process. </a:t>
            </a:r>
          </a:p>
          <a:p>
            <a:r>
              <a:rPr lang="en-US" dirty="0" smtClean="0"/>
              <a:t>Identified current Birth to Three Families that are starting the transition process to be interviewed and to complete survey for feedback on current forms that can be found on the Birth to Three Website</a:t>
            </a:r>
          </a:p>
          <a:p>
            <a:r>
              <a:rPr lang="en-US" dirty="0" smtClean="0"/>
              <a:t>Identified families that have completed the transition process from Part C to Part B (619) in the past two years to interview and to complete survey for feedback </a:t>
            </a:r>
          </a:p>
          <a:p>
            <a:r>
              <a:rPr lang="en-US" dirty="0" smtClean="0"/>
              <a:t>Identified B23 service coordinators willing to complete survey for feedback and pilot new forms</a:t>
            </a:r>
          </a:p>
          <a:p>
            <a:r>
              <a:rPr lang="en-US" dirty="0" smtClean="0"/>
              <a:t>Identified Part B (619) staff willing to complete survey for feedback and pilot new forms</a:t>
            </a:r>
          </a:p>
          <a:p>
            <a:pPr marL="0" indent="0">
              <a:buNone/>
            </a:pPr>
            <a:endParaRPr lang="en-US" dirty="0" smtClean="0"/>
          </a:p>
        </p:txBody>
      </p:sp>
    </p:spTree>
    <p:extLst>
      <p:ext uri="{BB962C8B-B14F-4D97-AF65-F5344CB8AC3E}">
        <p14:creationId xmlns:p14="http://schemas.microsoft.com/office/powerpoint/2010/main" val="10316330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In-Progress	</a:t>
            </a:r>
            <a:endParaRPr lang="en-US" dirty="0"/>
          </a:p>
        </p:txBody>
      </p:sp>
      <p:sp>
        <p:nvSpPr>
          <p:cNvPr id="3" name="Content Placeholder 2"/>
          <p:cNvSpPr>
            <a:spLocks noGrp="1"/>
          </p:cNvSpPr>
          <p:nvPr>
            <p:ph idx="1"/>
          </p:nvPr>
        </p:nvSpPr>
        <p:spPr/>
        <p:txBody>
          <a:bodyPr/>
          <a:lstStyle/>
          <a:p>
            <a:r>
              <a:rPr lang="en-US" dirty="0" smtClean="0"/>
              <a:t>Creating surveys to be sent to identified stakeholders </a:t>
            </a:r>
          </a:p>
          <a:p>
            <a:r>
              <a:rPr lang="en-US" dirty="0" smtClean="0"/>
              <a:t>Creating forms for all providers and families to complete and then use as a guide throughout the process </a:t>
            </a:r>
          </a:p>
          <a:p>
            <a:r>
              <a:rPr lang="en-US" dirty="0" smtClean="0"/>
              <a:t>Reviewing current handouts for families that review special education law and helping families to understand their rights during this process as well as the timeline and procedures </a:t>
            </a:r>
          </a:p>
          <a:p>
            <a:pPr marL="0" indent="0">
              <a:buNone/>
            </a:pPr>
            <a:endParaRPr lang="en-US" dirty="0" smtClean="0"/>
          </a:p>
        </p:txBody>
      </p:sp>
    </p:spTree>
    <p:extLst>
      <p:ext uri="{BB962C8B-B14F-4D97-AF65-F5344CB8AC3E}">
        <p14:creationId xmlns:p14="http://schemas.microsoft.com/office/powerpoint/2010/main" val="29861992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Next Steps	</a:t>
            </a:r>
            <a:endParaRPr lang="en-US" dirty="0"/>
          </a:p>
        </p:txBody>
      </p:sp>
      <p:sp>
        <p:nvSpPr>
          <p:cNvPr id="3" name="Content Placeholder 2"/>
          <p:cNvSpPr>
            <a:spLocks noGrp="1"/>
          </p:cNvSpPr>
          <p:nvPr>
            <p:ph idx="1"/>
          </p:nvPr>
        </p:nvSpPr>
        <p:spPr/>
        <p:txBody>
          <a:bodyPr/>
          <a:lstStyle/>
          <a:p>
            <a:r>
              <a:rPr lang="en-US" dirty="0" smtClean="0"/>
              <a:t>Set up dates for interviews</a:t>
            </a:r>
          </a:p>
          <a:p>
            <a:r>
              <a:rPr lang="en-US" dirty="0" smtClean="0"/>
              <a:t>Send out completed surveys</a:t>
            </a:r>
          </a:p>
          <a:p>
            <a:r>
              <a:rPr lang="en-US" dirty="0" smtClean="0"/>
              <a:t>Review data from surveys and change/create new forms</a:t>
            </a:r>
          </a:p>
          <a:p>
            <a:r>
              <a:rPr lang="en-US" dirty="0" smtClean="0"/>
              <a:t>Have Birth to Three Agency and School district pilot new forms</a:t>
            </a:r>
          </a:p>
          <a:p>
            <a:r>
              <a:rPr lang="en-US" dirty="0" smtClean="0"/>
              <a:t>Set up meetings with OEC, State of CT Part C coordinator and State of CT 619 Part B Coordinator to review findings, share new forms and show the need of the tool-kit based on data and feedback from pilot</a:t>
            </a:r>
            <a:endParaRPr lang="en-US" dirty="0"/>
          </a:p>
        </p:txBody>
      </p:sp>
    </p:spTree>
    <p:extLst>
      <p:ext uri="{BB962C8B-B14F-4D97-AF65-F5344CB8AC3E}">
        <p14:creationId xmlns:p14="http://schemas.microsoft.com/office/powerpoint/2010/main" val="30438966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49</TotalTime>
  <Words>664</Words>
  <Application>Microsoft Office PowerPoint</Application>
  <PresentationFormat>Widescreen</PresentationFormat>
  <Paragraphs>43</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   Ensuring Equity and Fidelity During the Transition/Referral Process from Part C to Part B (619): A Tool-kit for Providers and Families </vt:lpstr>
      <vt:lpstr>Concerns:</vt:lpstr>
      <vt:lpstr>Stakeholders:</vt:lpstr>
      <vt:lpstr>Values:</vt:lpstr>
      <vt:lpstr>Vision Statement:</vt:lpstr>
      <vt:lpstr>Mission Statement:</vt:lpstr>
      <vt:lpstr>Completed Projects</vt:lpstr>
      <vt:lpstr>In-Progress </vt:lpstr>
      <vt:lpstr>Next Steps </vt:lpstr>
    </vt:vector>
  </TitlesOfParts>
  <Company>West Hartford Public Schools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Ensuring Equity and Fidelity During the Transition/Referral Process from Part C to Part B (619): A Tool-kit for Providers and Families</dc:title>
  <dc:creator>Renee Kleinman</dc:creator>
  <cp:lastModifiedBy>Renee Kleinman</cp:lastModifiedBy>
  <cp:revision>7</cp:revision>
  <dcterms:created xsi:type="dcterms:W3CDTF">2023-02-14T18:35:14Z</dcterms:created>
  <dcterms:modified xsi:type="dcterms:W3CDTF">2023-02-14T19:24:25Z</dcterms:modified>
</cp:coreProperties>
</file>