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1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5" d="100"/>
          <a:sy n="95" d="100"/>
        </p:scale>
        <p:origin x="170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Century Gothic"/>
                <a:ea typeface="Century Gothic"/>
                <a:cs typeface="Century Gothic"/>
                <a:sym typeface="Century Gothic"/>
              </a:rPr>
              <a:t>Name and position</a:t>
            </a:r>
            <a:endParaRPr>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Century Gothic"/>
                <a:ea typeface="Century Gothic"/>
                <a:cs typeface="Century Gothic"/>
                <a:sym typeface="Century Gothic"/>
              </a:rPr>
              <a:t>UCONN Capstone- systemic change</a:t>
            </a:r>
            <a:endParaRPr>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04e18d2a55_0_4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04e18d2a55_0_4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What we know is that currently CT is the only state that accepts kindergarteners that are still 4 year-olds if they have a birthday before January 1st.</a:t>
            </a: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82% of other states have a cut off prior to 9/30, 4% have a cut off prior to 10/15 and remaining states 10% are Local Education Agency options New Hampshire has no data  recorded and CT makes up 2% of a cut off of 1/1</a:t>
            </a:r>
            <a:endParaRPr>
              <a:solidFill>
                <a:schemeClr val="dk1"/>
              </a:solidFill>
              <a:latin typeface="Century Gothic"/>
              <a:ea typeface="Century Gothic"/>
              <a:cs typeface="Century Gothic"/>
              <a:sym typeface="Century Gothic"/>
            </a:endParaRPr>
          </a:p>
          <a:p>
            <a:pPr marL="457200" lvl="0" indent="0" algn="l" rtl="0">
              <a:lnSpc>
                <a:spcPct val="115000"/>
              </a:lnSpc>
              <a:spcBef>
                <a:spcPts val="0"/>
              </a:spcBef>
              <a:spcAft>
                <a:spcPts val="0"/>
              </a:spcAft>
              <a:buNone/>
            </a:pP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Why is this cut off date important? Many children entering kindergarten may not be developmentally ready for the transition to a different school setting.</a:t>
            </a: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Factors may include limited preschool experience, developmental delays. Or needing more time to develop the executive functioning skills to be successful in a preschool setting. </a:t>
            </a: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Ineffective transitions can result in higher stress levels for children and families, with lasting consequences for children’s adjustment to school</a:t>
            </a:r>
            <a:endParaRPr>
              <a:solidFill>
                <a:schemeClr val="dk1"/>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1f74e9e3b1d_0_110: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1f74e9e3b1d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We know that since the 1990s there has been a heavier focus on academic content and decreased focus on outlet based subjects such as music, art and science.</a:t>
            </a: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There is also increased use of standardized testing and curriculum unit assessments, adding more stress into the classroom.  </a:t>
            </a: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Recent research from the Education Commission of the United States in 2021 reveals that 72% of children may experience challenges with transition to kindergarten. </a:t>
            </a:r>
            <a:endParaRPr>
              <a:solidFill>
                <a:schemeClr val="dk1"/>
              </a:solidFill>
              <a:latin typeface="Century Gothic"/>
              <a:ea typeface="Century Gothic"/>
              <a:cs typeface="Century Gothic"/>
              <a:sym typeface="Century Gothic"/>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1f74e9e3b1d_0_158: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1f74e9e3b1d_0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The Connecticut State Department of Education released an Evidence- Based practice guide- highlighting levels of evidence supporting well-designed and implemented randomized control experimental studies. Levels range from demonstrating a rationale to promising evidence, moderate evidence, and lastly- strong evidence. </a:t>
            </a: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One of the practices listed reads: using multi-tiered systems to support social/emotional learning designed to improve classrooms and programmatic practices in school.</a:t>
            </a: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The rationale is that social-emotional competence is critical for school readiness and the evidence level for this practice has the highest tier, strong. </a:t>
            </a:r>
            <a:endParaRPr>
              <a:solidFill>
                <a:schemeClr val="dk1"/>
              </a:solidFill>
              <a:latin typeface="Century Gothic"/>
              <a:ea typeface="Century Gothic"/>
              <a:cs typeface="Century Gothic"/>
              <a:sym typeface="Century Gothic"/>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f74e9e3b1d_0_3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1f74e9e3b1d_0_3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Why is the transition to K important?</a:t>
            </a: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In a 2005 study from the CT Dep of Education, The number of transition activities that schools facilitated prior to or near the beginning of kindergarten and larger gains in student academic achievement by the end of the year.</a:t>
            </a: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 Not only does data support it, but from first hand experience- I have witnessed the struggles of our youngest children in the classroom. </a:t>
            </a: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This can look like retaining students, referral to SRBI or intervention or behaviors in the classroom. </a:t>
            </a: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So what can we do to bridge this gap and support our youngest learners?</a:t>
            </a:r>
            <a:endParaRPr>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None/>
            </a:pPr>
            <a:endParaRPr>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04e18d2a55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204e18d2a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My proposal is to adjust Vernon Public Schools summer school policy- Specifically instruction 6174. </a:t>
            </a: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I would like to propose a part-day summer program for a targeted group of children that must meet specific criteria to enter this program.  </a:t>
            </a: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The summer program will include food, transportation and focus on integrating common core standards with a mix of early learning and development standards.</a:t>
            </a:r>
            <a:endParaRPr>
              <a:solidFill>
                <a:schemeClr val="dk1"/>
              </a:solidFill>
            </a:endParaRPr>
          </a:p>
          <a:p>
            <a:pPr marL="0" lvl="0" indent="0" algn="l" rtl="0">
              <a:lnSpc>
                <a:spcPct val="115000"/>
              </a:lnSpc>
              <a:spcBef>
                <a:spcPts val="0"/>
              </a:spcBef>
              <a:spcAft>
                <a:spcPts val="0"/>
              </a:spcAft>
              <a:buNone/>
            </a:pP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The policy will use the verbiage on this slide. </a:t>
            </a: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The parent or responsible adult of a child five (5) years of age on or before the first day of January of any school year shall have the option of accepting a Transitional Kindergarten Summer Program spot if the child meets the following criteria. </a:t>
            </a:r>
            <a:endParaRPr>
              <a:solidFill>
                <a:schemeClr val="dk1"/>
              </a:solidFill>
              <a:latin typeface="Century Gothic"/>
              <a:ea typeface="Century Gothic"/>
              <a:cs typeface="Century Gothic"/>
              <a:sym typeface="Century Gothic"/>
            </a:endParaRPr>
          </a:p>
          <a:p>
            <a:pPr marL="914400" lvl="1"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Age eligible for Kindergarten (5 on or before January 1)</a:t>
            </a:r>
            <a:endParaRPr>
              <a:solidFill>
                <a:schemeClr val="dk1"/>
              </a:solidFill>
              <a:latin typeface="Century Gothic"/>
              <a:ea typeface="Century Gothic"/>
              <a:cs typeface="Century Gothic"/>
              <a:sym typeface="Century Gothic"/>
            </a:endParaRPr>
          </a:p>
          <a:p>
            <a:pPr marL="914400" lvl="1"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Birthday on or after September 1st</a:t>
            </a:r>
            <a:endParaRPr>
              <a:solidFill>
                <a:schemeClr val="dk1"/>
              </a:solidFill>
              <a:latin typeface="Century Gothic"/>
              <a:ea typeface="Century Gothic"/>
              <a:cs typeface="Century Gothic"/>
              <a:sym typeface="Century Gothic"/>
            </a:endParaRPr>
          </a:p>
          <a:p>
            <a:pPr marL="914400" lvl="1"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Limited Preschool experience or preschool recommendation supporting transitional kindergarten</a:t>
            </a:r>
            <a:endParaRPr>
              <a:solidFill>
                <a:schemeClr val="dk1"/>
              </a:solidFill>
              <a:latin typeface="Century Gothic"/>
              <a:ea typeface="Century Gothic"/>
              <a:cs typeface="Century Gothic"/>
              <a:sym typeface="Century Gothic"/>
            </a:endParaRPr>
          </a:p>
          <a:p>
            <a:pPr marL="914400" lvl="1"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Supportive Kindergarten Screening Data</a:t>
            </a:r>
            <a:endParaRPr>
              <a:solidFill>
                <a:schemeClr val="dk1"/>
              </a:solidFill>
              <a:latin typeface="Century Gothic"/>
              <a:ea typeface="Century Gothic"/>
              <a:cs typeface="Century Gothic"/>
              <a:sym typeface="Century Gothic"/>
            </a:endParaRPr>
          </a:p>
          <a:p>
            <a:pPr marL="914400" lvl="1"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Family survey input</a:t>
            </a:r>
            <a:endParaRPr>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As mentioned, this program is targeting children that may need social emotional support along with activities to support the transition to kindergarten. </a:t>
            </a:r>
            <a:endParaRPr>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I have created resources like the family survey, screening information and data collection that would be ready to roll out upon approval. </a:t>
            </a:r>
            <a:endParaRPr>
              <a:solidFill>
                <a:schemeClr val="dk1"/>
              </a:solidFill>
              <a:latin typeface="Century Gothic"/>
              <a:ea typeface="Century Gothic"/>
              <a:cs typeface="Century Gothic"/>
              <a:sym typeface="Century Gothic"/>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I want to take it one step further and connect it to my current role as a child development teacher at the high school level. </a:t>
            </a:r>
            <a:endParaRPr>
              <a:solidFill>
                <a:schemeClr val="dk1"/>
              </a:solidFill>
              <a:latin typeface="Century Gothic"/>
              <a:ea typeface="Century Gothic"/>
              <a:cs typeface="Century Gothic"/>
              <a:sym typeface="Century Gothic"/>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I am proposing to use this summer program as an internship for high school students looking to enter the field of education.  The program would run with a head teacher and high school students would apply for this program and volunteer service hours to support children. This could eliminate the cost of hiring paraprofessionals!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21c760718f0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21c760718f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204e18d2a55_0_113:notes"/>
          <p:cNvSpPr>
            <a:spLocks noGrp="1" noRot="1" noChangeAspect="1"/>
          </p:cNvSpPr>
          <p:nvPr>
            <p:ph type="sldImg" idx="2"/>
          </p:nvPr>
        </p:nvSpPr>
        <p:spPr>
          <a:xfrm>
            <a:off x="11433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204e18d2a55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Level one of this proposal was to meet with my supervisors. I have also been in contact with program coordinators to assess costs and logistics. </a:t>
            </a: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I was informed that summer programming is at no cost this year and think this is an excellent opportunity to pilot this program. </a:t>
            </a: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The timeline is very fine so this could potentially be a project for next year, but with the knowledge of no cost, I would like to push this forward. </a:t>
            </a: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The goal is to implement the program this summer</a:t>
            </a:r>
            <a:endParaRPr>
              <a:solidFill>
                <a:schemeClr val="dk1"/>
              </a:solidFill>
              <a:latin typeface="Century Gothic"/>
              <a:ea typeface="Century Gothic"/>
              <a:cs typeface="Century Gothic"/>
              <a:sym typeface="Century Gothic"/>
            </a:endParaRPr>
          </a:p>
          <a:p>
            <a:pPr marL="457200" lvl="0" indent="0" algn="l" rtl="0">
              <a:lnSpc>
                <a:spcPct val="115000"/>
              </a:lnSpc>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204e18d2a55_0_217:notes"/>
          <p:cNvSpPr>
            <a:spLocks noGrp="1" noRot="1" noChangeAspect="1"/>
          </p:cNvSpPr>
          <p:nvPr>
            <p:ph type="sldImg" idx="2"/>
          </p:nvPr>
        </p:nvSpPr>
        <p:spPr>
          <a:xfrm>
            <a:off x="11433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204e18d2a55_0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Level two of the proposal is to roll out the program plan to building principals , teachers and begin advertising to families.</a:t>
            </a: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Can’t speak for all schools, but I know that kindergarten screens students in May at CRS.  </a:t>
            </a: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Families would be contact by 5/25</a:t>
            </a: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A finalized list would be approved by 6/1</a:t>
            </a: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We would align with summer program dates/times 6-22 to 7-78, Mon 8-12</a:t>
            </a:r>
            <a:endParaRPr>
              <a:solidFill>
                <a:schemeClr val="dk1"/>
              </a:solidFill>
              <a:latin typeface="Century Gothic"/>
              <a:ea typeface="Century Gothic"/>
              <a:cs typeface="Century Gothic"/>
              <a:sym typeface="Century Gothic"/>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204e18d2a55_0_297: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204e18d2a55_0_2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Should this be a piloted program, we could focus on one school. And track the success of children using the KEI- Data can be taken with  entry of the program and again in the fall with the typical date in October. </a:t>
            </a:r>
            <a:endParaRPr>
              <a:solidFill>
                <a:schemeClr val="dk1"/>
              </a:solidFill>
              <a:latin typeface="Century Gothic"/>
              <a:ea typeface="Century Gothic"/>
              <a:cs typeface="Century Gothic"/>
              <a:sym typeface="Century Gothic"/>
            </a:endParaRPr>
          </a:p>
          <a:p>
            <a:pPr marL="457200" lvl="0" indent="-298450" algn="l" rtl="0">
              <a:lnSpc>
                <a:spcPct val="115000"/>
              </a:lnSpc>
              <a:spcBef>
                <a:spcPts val="0"/>
              </a:spcBef>
              <a:spcAft>
                <a:spcPts val="0"/>
              </a:spcAft>
              <a:buClr>
                <a:schemeClr val="dk1"/>
              </a:buClr>
              <a:buSzPts val="1100"/>
              <a:buFont typeface="Century Gothic"/>
              <a:buChar char="●"/>
            </a:pPr>
            <a:r>
              <a:rPr lang="en">
                <a:solidFill>
                  <a:schemeClr val="dk1"/>
                </a:solidFill>
                <a:latin typeface="Century Gothic"/>
                <a:ea typeface="Century Gothic"/>
                <a:cs typeface="Century Gothic"/>
                <a:sym typeface="Century Gothic"/>
              </a:rPr>
              <a:t>Should summer school need to be funded in future years- program costs may be supplies/ curriculum, food, transportation and salary.</a:t>
            </a:r>
            <a:endParaRPr>
              <a:solidFill>
                <a:schemeClr val="dk1"/>
              </a:solidFill>
              <a:latin typeface="Century Gothic"/>
              <a:ea typeface="Century Gothic"/>
              <a:cs typeface="Century Gothic"/>
              <a:sym typeface="Century Gothic"/>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204e18d2a55_0_308:notes"/>
          <p:cNvSpPr>
            <a:spLocks noGrp="1" noRot="1" noChangeAspect="1"/>
          </p:cNvSpPr>
          <p:nvPr>
            <p:ph type="sldImg" idx="2"/>
          </p:nvPr>
        </p:nvSpPr>
        <p:spPr>
          <a:xfrm>
            <a:off x="11433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204e18d2a55_0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Century Gothic"/>
                <a:ea typeface="Century Gothic"/>
                <a:cs typeface="Century Gothic"/>
                <a:sym typeface="Century Gothic"/>
              </a:rPr>
              <a:t>The goal of this proposed program is to decrease student retention, academic referrals, behavioral referrals leading to an increase in school readiness and academic outcome. </a:t>
            </a:r>
            <a:endParaRPr>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Century Gothic"/>
                <a:ea typeface="Century Gothic"/>
                <a:cs typeface="Century Gothic"/>
                <a:sym typeface="Century Gothic"/>
              </a:rPr>
              <a:t>I would like to close by tying in the district's mission statement</a:t>
            </a:r>
            <a:endParaRPr>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Century Gothic"/>
                <a:ea typeface="Century Gothic"/>
                <a:cs typeface="Century Gothic"/>
                <a:sym typeface="Century Gothic"/>
              </a:rPr>
              <a:t>The program would provide a quality education, with high expectations, in a safe environment where all students become independent learners and productive contributors to society.</a:t>
            </a:r>
            <a:endParaRPr>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Century Gothic"/>
                <a:ea typeface="Century Gothic"/>
                <a:cs typeface="Century Gothic"/>
                <a:sym typeface="Century Gothic"/>
              </a:rPr>
              <a:t>The transitional kindergarten summer program ties into the goals directly. </a:t>
            </a:r>
            <a:endParaRPr>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Century Gothic"/>
                <a:ea typeface="Century Gothic"/>
                <a:cs typeface="Century Gothic"/>
                <a:sym typeface="Century Gothic"/>
              </a:rPr>
              <a:t>1. Build and improve relationships and partnerships with family and community.</a:t>
            </a:r>
            <a:endParaRPr>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Century Gothic"/>
                <a:ea typeface="Century Gothic"/>
                <a:cs typeface="Century Gothic"/>
                <a:sym typeface="Century Gothic"/>
              </a:rPr>
              <a:t>2. Increase the achievement of every student through high quality curriculum, instruction and assessment.</a:t>
            </a:r>
            <a:endParaRPr>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Century Gothic"/>
                <a:ea typeface="Century Gothic"/>
                <a:cs typeface="Century Gothic"/>
                <a:sym typeface="Century Gothic"/>
              </a:rPr>
              <a:t>3. Promote safe environments that are socially, emotionally, and physically conducive to learning.</a:t>
            </a:r>
            <a:endParaRPr>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r>
              <a:rPr lang="en" b="1">
                <a:solidFill>
                  <a:schemeClr val="dk1"/>
                </a:solidFill>
                <a:latin typeface="Century Gothic"/>
                <a:ea typeface="Century Gothic"/>
                <a:cs typeface="Century Gothic"/>
                <a:sym typeface="Century Gothic"/>
              </a:rPr>
              <a:t>I look forward to your feedback and support in moving forward with this opportunity to support our youngest learners!</a:t>
            </a:r>
            <a:endParaRPr b="1">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Century Gothic"/>
              <a:ea typeface="Century Gothic"/>
              <a:cs typeface="Century Gothic"/>
              <a:sym typeface="Century Gothic"/>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227adf2d592_1_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227adf2d592_1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solidFill>
                <a:schemeClr val="dk1"/>
              </a:solidFill>
              <a:latin typeface="Century Gothic"/>
              <a:ea typeface="Century Gothic"/>
              <a:cs typeface="Century Gothic"/>
              <a:sym typeface="Century Gothic"/>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2744013" y="1008933"/>
            <a:ext cx="1081625" cy="1499896"/>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1" name="Google Shape;11;p2"/>
          <p:cNvSpPr/>
          <p:nvPr/>
        </p:nvSpPr>
        <p:spPr>
          <a:xfrm rot="10800000">
            <a:off x="5318350" y="4355671"/>
            <a:ext cx="1081625" cy="1499896"/>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2" name="Google Shape;12;p2"/>
          <p:cNvSpPr txBox="1">
            <a:spLocks noGrp="1"/>
          </p:cNvSpPr>
          <p:nvPr>
            <p:ph type="ctrTitle"/>
          </p:nvPr>
        </p:nvSpPr>
        <p:spPr>
          <a:xfrm>
            <a:off x="3044700" y="1925674"/>
            <a:ext cx="3054600" cy="2049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a:endParaRPr/>
          </a:p>
        </p:txBody>
      </p:sp>
      <p:sp>
        <p:nvSpPr>
          <p:cNvPr id="13" name="Google Shape;13;p2"/>
          <p:cNvSpPr txBox="1">
            <a:spLocks noGrp="1"/>
          </p:cNvSpPr>
          <p:nvPr>
            <p:ph type="subTitle" idx="1"/>
          </p:nvPr>
        </p:nvSpPr>
        <p:spPr>
          <a:xfrm>
            <a:off x="3044700" y="4155440"/>
            <a:ext cx="3054600" cy="9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a:endParaRPr/>
          </a:p>
        </p:txBody>
      </p:sp>
      <p:sp>
        <p:nvSpPr>
          <p:cNvPr id="14" name="Google Shape;14;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p:nvPr/>
        </p:nvSpPr>
        <p:spPr>
          <a:xfrm flipH="1">
            <a:off x="7595938" y="613633"/>
            <a:ext cx="1081625" cy="1499896"/>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7" name="Google Shape;17;p3"/>
          <p:cNvSpPr/>
          <p:nvPr/>
        </p:nvSpPr>
        <p:spPr>
          <a:xfrm rot="10800000" flipH="1">
            <a:off x="466425" y="4744471"/>
            <a:ext cx="1081625" cy="1499896"/>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8" name="Google Shape;18;p3"/>
          <p:cNvSpPr txBox="1">
            <a:spLocks noGrp="1"/>
          </p:cNvSpPr>
          <p:nvPr>
            <p:ph type="title"/>
          </p:nvPr>
        </p:nvSpPr>
        <p:spPr>
          <a:xfrm>
            <a:off x="773700" y="2408600"/>
            <a:ext cx="7596600" cy="20409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a:endParaRPr/>
          </a:p>
        </p:txBody>
      </p:sp>
      <p:sp>
        <p:nvSpPr>
          <p:cNvPr id="19" name="Google Shape;19;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p:nvPr/>
        </p:nvSpPr>
        <p:spPr>
          <a:xfrm>
            <a:off x="0" y="6727600"/>
            <a:ext cx="9144000" cy="130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4"/>
          <p:cNvSpPr txBox="1">
            <a:spLocks noGrp="1"/>
          </p:cNvSpPr>
          <p:nvPr>
            <p:ph type="title"/>
          </p:nvPr>
        </p:nvSpPr>
        <p:spPr>
          <a:xfrm>
            <a:off x="311700" y="421233"/>
            <a:ext cx="8520600" cy="1108500"/>
          </a:xfrm>
          <a:prstGeom prst="rect">
            <a:avLst/>
          </a:prstGeom>
        </p:spPr>
        <p:txBody>
          <a:bodyPr spcFirstLastPara="1" wrap="square" lIns="91425" tIns="91425" rIns="91425" bIns="91425" anchor="b" anchorCtr="0">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3" name="Google Shape;23;p4"/>
          <p:cNvSpPr txBox="1">
            <a:spLocks noGrp="1"/>
          </p:cNvSpPr>
          <p:nvPr>
            <p:ph type="body" idx="1"/>
          </p:nvPr>
        </p:nvSpPr>
        <p:spPr>
          <a:xfrm>
            <a:off x="311700" y="1633633"/>
            <a:ext cx="8520600" cy="44721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4" name="Google Shape;24;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311700" y="421233"/>
            <a:ext cx="8520600" cy="1108500"/>
          </a:xfrm>
          <a:prstGeom prst="rect">
            <a:avLst/>
          </a:prstGeom>
        </p:spPr>
        <p:txBody>
          <a:bodyPr spcFirstLastPara="1" wrap="square" lIns="91425" tIns="91425" rIns="91425" bIns="91425" anchor="b" anchorCtr="0">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7" name="Google Shape;27;p5"/>
          <p:cNvSpPr txBox="1">
            <a:spLocks noGrp="1"/>
          </p:cNvSpPr>
          <p:nvPr>
            <p:ph type="body" idx="1"/>
          </p:nvPr>
        </p:nvSpPr>
        <p:spPr>
          <a:xfrm>
            <a:off x="311700" y="1633633"/>
            <a:ext cx="3999900" cy="44721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8" name="Google Shape;28;p5"/>
          <p:cNvSpPr txBox="1">
            <a:spLocks noGrp="1"/>
          </p:cNvSpPr>
          <p:nvPr>
            <p:ph type="body" idx="2"/>
          </p:nvPr>
        </p:nvSpPr>
        <p:spPr>
          <a:xfrm>
            <a:off x="4832400" y="1633633"/>
            <a:ext cx="3999900" cy="44721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 name="Google Shape;29;p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
        <p:cNvGrpSpPr/>
        <p:nvPr/>
      </p:nvGrpSpPr>
      <p:grpSpPr>
        <a:xfrm>
          <a:off x="0" y="0"/>
          <a:ext cx="0" cy="0"/>
          <a:chOff x="0" y="0"/>
          <a:chExt cx="0" cy="0"/>
        </a:xfrm>
      </p:grpSpPr>
      <p:sp>
        <p:nvSpPr>
          <p:cNvPr id="31" name="Google Shape;31;p6"/>
          <p:cNvSpPr txBox="1">
            <a:spLocks noGrp="1"/>
          </p:cNvSpPr>
          <p:nvPr>
            <p:ph type="title"/>
          </p:nvPr>
        </p:nvSpPr>
        <p:spPr>
          <a:xfrm>
            <a:off x="311700" y="421233"/>
            <a:ext cx="8520600" cy="1108500"/>
          </a:xfrm>
          <a:prstGeom prst="rect">
            <a:avLst/>
          </a:prstGeom>
        </p:spPr>
        <p:txBody>
          <a:bodyPr spcFirstLastPara="1" wrap="square" lIns="91425" tIns="91425" rIns="91425" bIns="91425" anchor="b" anchorCtr="0">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32" name="Google Shape;32;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35" name="Google Shape;35;p7"/>
          <p:cNvSpPr txBox="1">
            <a:spLocks noGrp="1"/>
          </p:cNvSpPr>
          <p:nvPr>
            <p:ph type="body" idx="1"/>
          </p:nvPr>
        </p:nvSpPr>
        <p:spPr>
          <a:xfrm>
            <a:off x="311700" y="1865867"/>
            <a:ext cx="2808000" cy="37131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6" name="Google Shape;36;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7"/>
        <p:cNvGrpSpPr/>
        <p:nvPr/>
      </p:nvGrpSpPr>
      <p:grpSpPr>
        <a:xfrm>
          <a:off x="0" y="0"/>
          <a:ext cx="0" cy="0"/>
          <a:chOff x="0" y="0"/>
          <a:chExt cx="0" cy="0"/>
        </a:xfrm>
      </p:grpSpPr>
      <p:sp>
        <p:nvSpPr>
          <p:cNvPr id="38" name="Google Shape;38;p8"/>
          <p:cNvSpPr/>
          <p:nvPr/>
        </p:nvSpPr>
        <p:spPr>
          <a:xfrm>
            <a:off x="0" y="6727600"/>
            <a:ext cx="9144000" cy="130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8"/>
          <p:cNvSpPr txBox="1">
            <a:spLocks noGrp="1"/>
          </p:cNvSpPr>
          <p:nvPr>
            <p:ph type="title"/>
          </p:nvPr>
        </p:nvSpPr>
        <p:spPr>
          <a:xfrm>
            <a:off x="490250" y="600200"/>
            <a:ext cx="5878800" cy="54543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0" name="Google Shape;40;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1"/>
        <p:cNvGrpSpPr/>
        <p:nvPr/>
      </p:nvGrpSpPr>
      <p:grpSpPr>
        <a:xfrm>
          <a:off x="0" y="0"/>
          <a:ext cx="0" cy="0"/>
          <a:chOff x="0" y="0"/>
          <a:chExt cx="0" cy="0"/>
        </a:xfrm>
      </p:grpSpPr>
      <p:sp>
        <p:nvSpPr>
          <p:cNvPr id="42" name="Google Shape;42;p9"/>
          <p:cNvSpPr/>
          <p:nvPr/>
        </p:nvSpPr>
        <p:spPr>
          <a:xfrm>
            <a:off x="4572000" y="-33"/>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3" name="Google Shape;43;p9"/>
          <p:cNvCxnSpPr/>
          <p:nvPr/>
        </p:nvCxnSpPr>
        <p:spPr>
          <a:xfrm>
            <a:off x="5029675" y="5994000"/>
            <a:ext cx="468300" cy="0"/>
          </a:xfrm>
          <a:prstGeom prst="straightConnector1">
            <a:avLst/>
          </a:prstGeom>
          <a:noFill/>
          <a:ln w="19050" cap="flat" cmpd="sng">
            <a:solidFill>
              <a:schemeClr val="lt1"/>
            </a:solidFill>
            <a:prstDash val="solid"/>
            <a:round/>
            <a:headEnd type="none" w="sm" len="sm"/>
            <a:tailEnd type="none" w="sm" len="sm"/>
          </a:ln>
        </p:spPr>
      </p:cxnSp>
      <p:sp>
        <p:nvSpPr>
          <p:cNvPr id="44" name="Google Shape;44;p9"/>
          <p:cNvSpPr txBox="1">
            <a:spLocks noGrp="1"/>
          </p:cNvSpPr>
          <p:nvPr>
            <p:ph type="title"/>
          </p:nvPr>
        </p:nvSpPr>
        <p:spPr>
          <a:xfrm>
            <a:off x="265500" y="1239033"/>
            <a:ext cx="4045200" cy="23817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2"/>
              </a:buClr>
              <a:buSzPts val="4200"/>
              <a:buNone/>
              <a:defRPr>
                <a:solidFill>
                  <a:schemeClr val="lt2"/>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a:endParaRPr/>
          </a:p>
        </p:txBody>
      </p:sp>
      <p:sp>
        <p:nvSpPr>
          <p:cNvPr id="45" name="Google Shape;45;p9"/>
          <p:cNvSpPr txBox="1">
            <a:spLocks noGrp="1"/>
          </p:cNvSpPr>
          <p:nvPr>
            <p:ph type="subTitle" idx="1"/>
          </p:nvPr>
        </p:nvSpPr>
        <p:spPr>
          <a:xfrm>
            <a:off x="265500" y="3692001"/>
            <a:ext cx="4045200" cy="2098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a:endParaRPr/>
          </a:p>
        </p:txBody>
      </p:sp>
      <p:sp>
        <p:nvSpPr>
          <p:cNvPr id="46" name="Google Shape;46;p9"/>
          <p:cNvSpPr txBox="1">
            <a:spLocks noGrp="1"/>
          </p:cNvSpPr>
          <p:nvPr>
            <p:ph type="body" idx="2"/>
          </p:nvPr>
        </p:nvSpPr>
        <p:spPr>
          <a:xfrm>
            <a:off x="4939500" y="965600"/>
            <a:ext cx="3837000" cy="49269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47" name="Google Shape;47;p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8"/>
        <p:cNvGrpSpPr/>
        <p:nvPr/>
      </p:nvGrpSpPr>
      <p:grpSpPr>
        <a:xfrm>
          <a:off x="0" y="0"/>
          <a:ext cx="0" cy="0"/>
          <a:chOff x="0" y="0"/>
          <a:chExt cx="0" cy="0"/>
        </a:xfrm>
      </p:grpSpPr>
      <p:sp>
        <p:nvSpPr>
          <p:cNvPr id="49" name="Google Shape;49;p10"/>
          <p:cNvSpPr txBox="1">
            <a:spLocks noGrp="1"/>
          </p:cNvSpPr>
          <p:nvPr>
            <p:ph type="body" idx="1"/>
          </p:nvPr>
        </p:nvSpPr>
        <p:spPr>
          <a:xfrm>
            <a:off x="319500" y="5625233"/>
            <a:ext cx="5998800" cy="7983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a:endParaRPr/>
          </a:p>
        </p:txBody>
      </p:sp>
      <p:sp>
        <p:nvSpPr>
          <p:cNvPr id="50" name="Google Shape;50;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1"/>
        <p:cNvGrpSpPr/>
        <p:nvPr/>
      </p:nvGrpSpPr>
      <p:grpSpPr>
        <a:xfrm>
          <a:off x="0" y="0"/>
          <a:ext cx="0" cy="0"/>
          <a:chOff x="0" y="0"/>
          <a:chExt cx="0" cy="0"/>
        </a:xfrm>
      </p:grpSpPr>
      <p:sp>
        <p:nvSpPr>
          <p:cNvPr id="52" name="Google Shape;52;p11"/>
          <p:cNvSpPr/>
          <p:nvPr/>
        </p:nvSpPr>
        <p:spPr>
          <a:xfrm>
            <a:off x="0" y="6727600"/>
            <a:ext cx="9144000" cy="130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1"/>
          <p:cNvSpPr txBox="1">
            <a:spLocks noGrp="1"/>
          </p:cNvSpPr>
          <p:nvPr>
            <p:ph type="title" hasCustomPrompt="1"/>
          </p:nvPr>
        </p:nvSpPr>
        <p:spPr>
          <a:xfrm>
            <a:off x="311700" y="1276167"/>
            <a:ext cx="8520600" cy="28383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2"/>
              </a:buClr>
              <a:buSzPts val="16000"/>
              <a:buNone/>
              <a:defRPr sz="16000">
                <a:solidFill>
                  <a:schemeClr val="lt2"/>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54" name="Google Shape;54;p11"/>
          <p:cNvSpPr txBox="1">
            <a:spLocks noGrp="1"/>
          </p:cNvSpPr>
          <p:nvPr>
            <p:ph type="body" idx="1"/>
          </p:nvPr>
        </p:nvSpPr>
        <p:spPr>
          <a:xfrm>
            <a:off x="311700" y="4216000"/>
            <a:ext cx="8520600" cy="14289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5" name="Google Shape;55;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1206725" y="2156606"/>
            <a:ext cx="6730500" cy="877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200"/>
              <a:buNone/>
              <a:defRPr sz="36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63" name="Google Shape;63;p14"/>
          <p:cNvSpPr txBox="1">
            <a:spLocks noGrp="1"/>
          </p:cNvSpPr>
          <p:nvPr>
            <p:ph type="subTitle" idx="1"/>
          </p:nvPr>
        </p:nvSpPr>
        <p:spPr>
          <a:xfrm>
            <a:off x="2030050" y="2965361"/>
            <a:ext cx="5083800" cy="611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800">
                <a:solidFill>
                  <a:schemeClr val="dk1"/>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64" name="Google Shape;64;p14"/>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7" name="Google Shape;67;p15"/>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965525" y="593367"/>
            <a:ext cx="7212900" cy="7635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0" name="Google Shape;70;p16"/>
          <p:cNvSpPr txBox="1">
            <a:spLocks noGrp="1"/>
          </p:cNvSpPr>
          <p:nvPr>
            <p:ph type="body" idx="1"/>
          </p:nvPr>
        </p:nvSpPr>
        <p:spPr>
          <a:xfrm>
            <a:off x="965525" y="2044633"/>
            <a:ext cx="7212900" cy="35391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a:lvl1pPr>
            <a:lvl2pPr marL="914400" lvl="1" indent="-304800" rtl="0">
              <a:spcBef>
                <a:spcPts val="0"/>
              </a:spcBef>
              <a:spcAft>
                <a:spcPts val="0"/>
              </a:spcAft>
              <a:buSzPts val="1200"/>
              <a:buChar char="○"/>
              <a:defRPr/>
            </a:lvl2pPr>
            <a:lvl3pPr marL="1371600" lvl="2" indent="-304800" rtl="0">
              <a:spcBef>
                <a:spcPts val="0"/>
              </a:spcBef>
              <a:spcAft>
                <a:spcPts val="0"/>
              </a:spcAft>
              <a:buSzPts val="1200"/>
              <a:buChar char="■"/>
              <a:defRPr/>
            </a:lvl3pPr>
            <a:lvl4pPr marL="1828800" lvl="3" indent="-304800" rtl="0">
              <a:spcBef>
                <a:spcPts val="0"/>
              </a:spcBef>
              <a:spcAft>
                <a:spcPts val="0"/>
              </a:spcAft>
              <a:buSzPts val="1200"/>
              <a:buChar char="●"/>
              <a:defRPr/>
            </a:lvl4pPr>
            <a:lvl5pPr marL="2286000" lvl="4" indent="-304800" rtl="0">
              <a:spcBef>
                <a:spcPts val="0"/>
              </a:spcBef>
              <a:spcAft>
                <a:spcPts val="0"/>
              </a:spcAft>
              <a:buSzPts val="1200"/>
              <a:buChar char="○"/>
              <a:defRPr/>
            </a:lvl5pPr>
            <a:lvl6pPr marL="2743200" lvl="5" indent="-304800" rtl="0">
              <a:spcBef>
                <a:spcPts val="0"/>
              </a:spcBef>
              <a:spcAft>
                <a:spcPts val="0"/>
              </a:spcAft>
              <a:buSzPts val="1200"/>
              <a:buChar char="■"/>
              <a:defRPr/>
            </a:lvl6pPr>
            <a:lvl7pPr marL="3200400" lvl="6" indent="-304800" rtl="0">
              <a:spcBef>
                <a:spcPts val="0"/>
              </a:spcBef>
              <a:spcAft>
                <a:spcPts val="0"/>
              </a:spcAft>
              <a:buSzPts val="1200"/>
              <a:buChar char="●"/>
              <a:defRPr/>
            </a:lvl7pPr>
            <a:lvl8pPr marL="3657600" lvl="7" indent="-304800" rtl="0">
              <a:spcBef>
                <a:spcPts val="0"/>
              </a:spcBef>
              <a:spcAft>
                <a:spcPts val="0"/>
              </a:spcAft>
              <a:buSzPts val="1200"/>
              <a:buChar char="○"/>
              <a:defRPr/>
            </a:lvl8pPr>
            <a:lvl9pPr marL="4114800" lvl="8" indent="-304800" rtl="0">
              <a:spcBef>
                <a:spcPts val="0"/>
              </a:spcBef>
              <a:spcAft>
                <a:spcPts val="0"/>
              </a:spcAft>
              <a:buSzPts val="1200"/>
              <a:buChar char="■"/>
              <a:defRPr/>
            </a:lvl9pPr>
          </a:lstStyle>
          <a:p>
            <a:endParaRPr/>
          </a:p>
        </p:txBody>
      </p:sp>
      <p:sp>
        <p:nvSpPr>
          <p:cNvPr id="71" name="Google Shape;71;p16"/>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965525" y="593367"/>
            <a:ext cx="7212900" cy="7635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4" name="Google Shape;74;p17"/>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75" name="Google Shape;75;p17"/>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76" name="Google Shape;76;p17"/>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7"/>
        <p:cNvGrpSpPr/>
        <p:nvPr/>
      </p:nvGrpSpPr>
      <p:grpSpPr>
        <a:xfrm>
          <a:off x="0" y="0"/>
          <a:ext cx="0" cy="0"/>
          <a:chOff x="0" y="0"/>
          <a:chExt cx="0" cy="0"/>
        </a:xfrm>
      </p:grpSpPr>
      <p:sp>
        <p:nvSpPr>
          <p:cNvPr id="78" name="Google Shape;78;p18"/>
          <p:cNvSpPr txBox="1">
            <a:spLocks noGrp="1"/>
          </p:cNvSpPr>
          <p:nvPr>
            <p:ph type="title"/>
          </p:nvPr>
        </p:nvSpPr>
        <p:spPr>
          <a:xfrm>
            <a:off x="1711425" y="481033"/>
            <a:ext cx="5721000" cy="5205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9"/>
        <p:cNvGrpSpPr/>
        <p:nvPr/>
      </p:nvGrpSpPr>
      <p:grpSpPr>
        <a:xfrm>
          <a:off x="0" y="0"/>
          <a:ext cx="0" cy="0"/>
          <a:chOff x="0" y="0"/>
          <a:chExt cx="0" cy="0"/>
        </a:xfrm>
      </p:grpSpPr>
      <p:sp>
        <p:nvSpPr>
          <p:cNvPr id="80" name="Google Shape;80;p19"/>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1" name="Google Shape;81;p19"/>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82" name="Google Shape;82;p19"/>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3"/>
        <p:cNvGrpSpPr/>
        <p:nvPr/>
      </p:nvGrpSpPr>
      <p:grpSpPr>
        <a:xfrm>
          <a:off x="0" y="0"/>
          <a:ext cx="0" cy="0"/>
          <a:chOff x="0" y="0"/>
          <a:chExt cx="0" cy="0"/>
        </a:xfrm>
      </p:grpSpPr>
      <p:sp>
        <p:nvSpPr>
          <p:cNvPr id="84" name="Google Shape;84;p20"/>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85" name="Google Shape;85;p20"/>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6"/>
        <p:cNvGrpSpPr/>
        <p:nvPr/>
      </p:nvGrpSpPr>
      <p:grpSpPr>
        <a:xfrm>
          <a:off x="0" y="0"/>
          <a:ext cx="0" cy="0"/>
          <a:chOff x="0" y="0"/>
          <a:chExt cx="0" cy="0"/>
        </a:xfrm>
      </p:grpSpPr>
      <p:sp>
        <p:nvSpPr>
          <p:cNvPr id="87" name="Google Shape;87;p21"/>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1"/>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89" name="Google Shape;89;p21"/>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90" name="Google Shape;90;p21"/>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Autofit/>
          </a:bodyPr>
          <a:lstStyle>
            <a:lvl1pPr marL="457200" lvl="0" indent="-304800" rtl="0">
              <a:spcBef>
                <a:spcPts val="0"/>
              </a:spcBef>
              <a:spcAft>
                <a:spcPts val="0"/>
              </a:spcAft>
              <a:buSzPts val="1200"/>
              <a:buChar char="●"/>
              <a:defRPr/>
            </a:lvl1pPr>
            <a:lvl2pPr marL="914400" lvl="1" indent="-304800" rtl="0">
              <a:spcBef>
                <a:spcPts val="0"/>
              </a:spcBef>
              <a:spcAft>
                <a:spcPts val="0"/>
              </a:spcAft>
              <a:buSzPts val="1200"/>
              <a:buChar char="○"/>
              <a:defRPr/>
            </a:lvl2pPr>
            <a:lvl3pPr marL="1371600" lvl="2" indent="-304800" rtl="0">
              <a:spcBef>
                <a:spcPts val="0"/>
              </a:spcBef>
              <a:spcAft>
                <a:spcPts val="0"/>
              </a:spcAft>
              <a:buSzPts val="1200"/>
              <a:buChar char="■"/>
              <a:defRPr/>
            </a:lvl3pPr>
            <a:lvl4pPr marL="1828800" lvl="3" indent="-304800" rtl="0">
              <a:spcBef>
                <a:spcPts val="0"/>
              </a:spcBef>
              <a:spcAft>
                <a:spcPts val="0"/>
              </a:spcAft>
              <a:buSzPts val="1200"/>
              <a:buChar char="●"/>
              <a:defRPr/>
            </a:lvl4pPr>
            <a:lvl5pPr marL="2286000" lvl="4" indent="-304800" rtl="0">
              <a:spcBef>
                <a:spcPts val="0"/>
              </a:spcBef>
              <a:spcAft>
                <a:spcPts val="0"/>
              </a:spcAft>
              <a:buSzPts val="1200"/>
              <a:buChar char="○"/>
              <a:defRPr/>
            </a:lvl5pPr>
            <a:lvl6pPr marL="2743200" lvl="5" indent="-304800" rtl="0">
              <a:spcBef>
                <a:spcPts val="0"/>
              </a:spcBef>
              <a:spcAft>
                <a:spcPts val="0"/>
              </a:spcAft>
              <a:buSzPts val="1200"/>
              <a:buChar char="■"/>
              <a:defRPr/>
            </a:lvl6pPr>
            <a:lvl7pPr marL="3200400" lvl="6" indent="-304800" rtl="0">
              <a:spcBef>
                <a:spcPts val="0"/>
              </a:spcBef>
              <a:spcAft>
                <a:spcPts val="0"/>
              </a:spcAft>
              <a:buSzPts val="1200"/>
              <a:buChar char="●"/>
              <a:defRPr/>
            </a:lvl7pPr>
            <a:lvl8pPr marL="3657600" lvl="7" indent="-304800" rtl="0">
              <a:spcBef>
                <a:spcPts val="0"/>
              </a:spcBef>
              <a:spcAft>
                <a:spcPts val="0"/>
              </a:spcAft>
              <a:buSzPts val="1200"/>
              <a:buChar char="○"/>
              <a:defRPr/>
            </a:lvl8pPr>
            <a:lvl9pPr marL="4114800" lvl="8" indent="-304800" rtl="0">
              <a:spcBef>
                <a:spcPts val="0"/>
              </a:spcBef>
              <a:spcAft>
                <a:spcPts val="0"/>
              </a:spcAft>
              <a:buSzPts val="1200"/>
              <a:buChar char="■"/>
              <a:defRPr/>
            </a:lvl9pPr>
          </a:lstStyle>
          <a:p>
            <a:endParaRPr/>
          </a:p>
        </p:txBody>
      </p:sp>
      <p:sp>
        <p:nvSpPr>
          <p:cNvPr id="91" name="Google Shape;91;p2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2"/>
        <p:cNvGrpSpPr/>
        <p:nvPr/>
      </p:nvGrpSpPr>
      <p:grpSpPr>
        <a:xfrm>
          <a:off x="0" y="0"/>
          <a:ext cx="0" cy="0"/>
          <a:chOff x="0" y="0"/>
          <a:chExt cx="0" cy="0"/>
        </a:xfrm>
      </p:grpSpPr>
      <p:sp>
        <p:nvSpPr>
          <p:cNvPr id="93" name="Google Shape;93;p22"/>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200"/>
              <a:buNone/>
              <a:defRPr/>
            </a:lvl1pPr>
          </a:lstStyle>
          <a:p>
            <a:endParaRPr/>
          </a:p>
        </p:txBody>
      </p:sp>
      <p:sp>
        <p:nvSpPr>
          <p:cNvPr id="94" name="Google Shape;94;p22"/>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5"/>
        <p:cNvGrpSpPr/>
        <p:nvPr/>
      </p:nvGrpSpPr>
      <p:grpSpPr>
        <a:xfrm>
          <a:off x="0" y="0"/>
          <a:ext cx="0" cy="0"/>
          <a:chOff x="0" y="0"/>
          <a:chExt cx="0" cy="0"/>
        </a:xfrm>
      </p:grpSpPr>
      <p:sp>
        <p:nvSpPr>
          <p:cNvPr id="96" name="Google Shape;96;p23"/>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97" name="Google Shape;97;p23"/>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Autofit/>
          </a:bodyPr>
          <a:lstStyle>
            <a:lvl1pPr marL="457200" lvl="0" indent="-304800" algn="ctr" rtl="0">
              <a:spcBef>
                <a:spcPts val="0"/>
              </a:spcBef>
              <a:spcAft>
                <a:spcPts val="0"/>
              </a:spcAft>
              <a:buSzPts val="1200"/>
              <a:buChar char="●"/>
              <a:defRPr/>
            </a:lvl1pPr>
            <a:lvl2pPr marL="914400" lvl="1" indent="-304800" algn="ctr" rtl="0">
              <a:spcBef>
                <a:spcPts val="0"/>
              </a:spcBef>
              <a:spcAft>
                <a:spcPts val="0"/>
              </a:spcAft>
              <a:buSzPts val="1200"/>
              <a:buChar char="○"/>
              <a:defRPr/>
            </a:lvl2pPr>
            <a:lvl3pPr marL="1371600" lvl="2" indent="-304800" algn="ctr" rtl="0">
              <a:spcBef>
                <a:spcPts val="0"/>
              </a:spcBef>
              <a:spcAft>
                <a:spcPts val="0"/>
              </a:spcAft>
              <a:buSzPts val="1200"/>
              <a:buChar char="■"/>
              <a:defRPr/>
            </a:lvl3pPr>
            <a:lvl4pPr marL="1828800" lvl="3" indent="-304800" algn="ctr" rtl="0">
              <a:spcBef>
                <a:spcPts val="0"/>
              </a:spcBef>
              <a:spcAft>
                <a:spcPts val="0"/>
              </a:spcAft>
              <a:buSzPts val="1200"/>
              <a:buChar char="●"/>
              <a:defRPr/>
            </a:lvl4pPr>
            <a:lvl5pPr marL="2286000" lvl="4" indent="-304800" algn="ctr" rtl="0">
              <a:spcBef>
                <a:spcPts val="0"/>
              </a:spcBef>
              <a:spcAft>
                <a:spcPts val="0"/>
              </a:spcAft>
              <a:buSzPts val="1200"/>
              <a:buChar char="○"/>
              <a:defRPr/>
            </a:lvl5pPr>
            <a:lvl6pPr marL="2743200" lvl="5" indent="-304800" algn="ctr" rtl="0">
              <a:spcBef>
                <a:spcPts val="0"/>
              </a:spcBef>
              <a:spcAft>
                <a:spcPts val="0"/>
              </a:spcAft>
              <a:buSzPts val="1200"/>
              <a:buChar char="■"/>
              <a:defRPr/>
            </a:lvl6pPr>
            <a:lvl7pPr marL="3200400" lvl="6" indent="-304800" algn="ctr" rtl="0">
              <a:spcBef>
                <a:spcPts val="0"/>
              </a:spcBef>
              <a:spcAft>
                <a:spcPts val="0"/>
              </a:spcAft>
              <a:buSzPts val="1200"/>
              <a:buChar char="●"/>
              <a:defRPr/>
            </a:lvl7pPr>
            <a:lvl8pPr marL="3657600" lvl="7" indent="-304800" algn="ctr" rtl="0">
              <a:spcBef>
                <a:spcPts val="0"/>
              </a:spcBef>
              <a:spcAft>
                <a:spcPts val="0"/>
              </a:spcAft>
              <a:buSzPts val="1200"/>
              <a:buChar char="○"/>
              <a:defRPr/>
            </a:lvl8pPr>
            <a:lvl9pPr marL="4114800" lvl="8" indent="-304800" algn="ctr" rtl="0">
              <a:spcBef>
                <a:spcPts val="0"/>
              </a:spcBef>
              <a:spcAft>
                <a:spcPts val="0"/>
              </a:spcAft>
              <a:buSzPts val="1200"/>
              <a:buChar char="■"/>
              <a:defRPr/>
            </a:lvl9pPr>
          </a:lstStyle>
          <a:p>
            <a:endParaRPr/>
          </a:p>
        </p:txBody>
      </p:sp>
      <p:sp>
        <p:nvSpPr>
          <p:cNvPr id="98" name="Google Shape;98;p23"/>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9"/>
        <p:cNvGrpSpPr/>
        <p:nvPr/>
      </p:nvGrpSpPr>
      <p:grpSpPr>
        <a:xfrm>
          <a:off x="0" y="0"/>
          <a:ext cx="0" cy="0"/>
          <a:chOff x="0" y="0"/>
          <a:chExt cx="0" cy="0"/>
        </a:xfrm>
      </p:grpSpPr>
      <p:sp>
        <p:nvSpPr>
          <p:cNvPr id="100" name="Google Shape;100;p24"/>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lux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21233"/>
            <a:ext cx="8520600" cy="1108500"/>
          </a:xfrm>
          <a:prstGeom prst="rect">
            <a:avLst/>
          </a:prstGeom>
          <a:noFill/>
          <a:ln>
            <a:noFill/>
          </a:ln>
        </p:spPr>
        <p:txBody>
          <a:bodyPr spcFirstLastPara="1" wrap="square" lIns="91425" tIns="91425" rIns="91425" bIns="91425" anchor="b" anchorCtr="0">
            <a:normAutofit/>
          </a:bodyPr>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a:endParaRPr/>
          </a:p>
        </p:txBody>
      </p:sp>
      <p:sp>
        <p:nvSpPr>
          <p:cNvPr id="7" name="Google Shape;7;p1"/>
          <p:cNvSpPr txBox="1">
            <a:spLocks noGrp="1"/>
          </p:cNvSpPr>
          <p:nvPr>
            <p:ph type="body" idx="1"/>
          </p:nvPr>
        </p:nvSpPr>
        <p:spPr>
          <a:xfrm>
            <a:off x="311700" y="1633633"/>
            <a:ext cx="8520600" cy="44721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marL="914400" lvl="1"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marL="1371600" lvl="2"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marL="1828800" lvl="3"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marL="2286000" lvl="4"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marL="2743200" lvl="5"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marL="3200400" lvl="6"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marL="3657600" lvl="7"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marL="4114800" lvl="8"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8"/>
        <p:cNvGrpSpPr/>
        <p:nvPr/>
      </p:nvGrpSpPr>
      <p:grpSpPr>
        <a:xfrm>
          <a:off x="0" y="0"/>
          <a:ext cx="0" cy="0"/>
          <a:chOff x="0" y="0"/>
          <a:chExt cx="0" cy="0"/>
        </a:xfrm>
      </p:grpSpPr>
      <p:sp>
        <p:nvSpPr>
          <p:cNvPr id="59" name="Google Shape;59;p13"/>
          <p:cNvSpPr txBox="1">
            <a:spLocks noGrp="1"/>
          </p:cNvSpPr>
          <p:nvPr>
            <p:ph type="title"/>
          </p:nvPr>
        </p:nvSpPr>
        <p:spPr>
          <a:xfrm>
            <a:off x="965525" y="593367"/>
            <a:ext cx="7212900" cy="7635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dk1"/>
              </a:buClr>
              <a:buSzPts val="2500"/>
              <a:buFont typeface="Fira Sans Extra Condensed Medium"/>
              <a:buNone/>
              <a:defRPr sz="2500">
                <a:solidFill>
                  <a:schemeClr val="dk1"/>
                </a:solidFill>
                <a:latin typeface="Fira Sans Extra Condensed Medium"/>
                <a:ea typeface="Fira Sans Extra Condensed Medium"/>
                <a:cs typeface="Fira Sans Extra Condensed Medium"/>
                <a:sym typeface="Fira Sans Extra Condensed Medium"/>
              </a:defRPr>
            </a:lvl1pPr>
            <a:lvl2pPr lvl="1" rtl="0">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9pPr>
          </a:lstStyle>
          <a:p>
            <a:endParaRPr/>
          </a:p>
        </p:txBody>
      </p:sp>
      <p:sp>
        <p:nvSpPr>
          <p:cNvPr id="60" name="Google Shape;60;p13"/>
          <p:cNvSpPr txBox="1">
            <a:spLocks noGrp="1"/>
          </p:cNvSpPr>
          <p:nvPr>
            <p:ph type="body" idx="1"/>
          </p:nvPr>
        </p:nvSpPr>
        <p:spPr>
          <a:xfrm>
            <a:off x="965525" y="2044633"/>
            <a:ext cx="7212900" cy="3539100"/>
          </a:xfrm>
          <a:prstGeom prst="rect">
            <a:avLst/>
          </a:prstGeom>
          <a:noFill/>
          <a:ln>
            <a:noFill/>
          </a:ln>
        </p:spPr>
        <p:txBody>
          <a:bodyPr spcFirstLastPara="1" wrap="square" lIns="91425" tIns="91425" rIns="91425" bIns="91425" anchor="t" anchorCtr="0">
            <a:noAutofit/>
          </a:bodyPr>
          <a:lstStyle>
            <a:lvl1pPr marL="457200" lvl="0" indent="-304800" rtl="0">
              <a:lnSpc>
                <a:spcPct val="100000"/>
              </a:lnSpc>
              <a:spcBef>
                <a:spcPts val="0"/>
              </a:spcBef>
              <a:spcAft>
                <a:spcPts val="0"/>
              </a:spcAft>
              <a:buClr>
                <a:schemeClr val="dk2"/>
              </a:buClr>
              <a:buSzPts val="1200"/>
              <a:buFont typeface="Roboto"/>
              <a:buChar char="●"/>
              <a:defRPr sz="1200">
                <a:solidFill>
                  <a:schemeClr val="dk2"/>
                </a:solidFill>
                <a:latin typeface="Roboto"/>
                <a:ea typeface="Roboto"/>
                <a:cs typeface="Roboto"/>
                <a:sym typeface="Roboto"/>
              </a:defRPr>
            </a:lvl1pPr>
            <a:lvl2pPr marL="914400" lvl="1" indent="-304800" rtl="0">
              <a:lnSpc>
                <a:spcPct val="100000"/>
              </a:lnSpc>
              <a:spcBef>
                <a:spcPts val="0"/>
              </a:spcBef>
              <a:spcAft>
                <a:spcPts val="0"/>
              </a:spcAft>
              <a:buClr>
                <a:schemeClr val="dk2"/>
              </a:buClr>
              <a:buSzPts val="1200"/>
              <a:buFont typeface="Roboto"/>
              <a:buChar char="○"/>
              <a:defRPr sz="1200">
                <a:solidFill>
                  <a:schemeClr val="dk2"/>
                </a:solidFill>
                <a:latin typeface="Roboto"/>
                <a:ea typeface="Roboto"/>
                <a:cs typeface="Roboto"/>
                <a:sym typeface="Roboto"/>
              </a:defRPr>
            </a:lvl2pPr>
            <a:lvl3pPr marL="1371600" lvl="2" indent="-304800" rtl="0">
              <a:lnSpc>
                <a:spcPct val="100000"/>
              </a:lnSpc>
              <a:spcBef>
                <a:spcPts val="0"/>
              </a:spcBef>
              <a:spcAft>
                <a:spcPts val="0"/>
              </a:spcAft>
              <a:buClr>
                <a:schemeClr val="dk2"/>
              </a:buClr>
              <a:buSzPts val="1200"/>
              <a:buFont typeface="Roboto"/>
              <a:buChar char="■"/>
              <a:defRPr sz="1200">
                <a:solidFill>
                  <a:schemeClr val="dk2"/>
                </a:solidFill>
                <a:latin typeface="Roboto"/>
                <a:ea typeface="Roboto"/>
                <a:cs typeface="Roboto"/>
                <a:sym typeface="Roboto"/>
              </a:defRPr>
            </a:lvl3pPr>
            <a:lvl4pPr marL="1828800" lvl="3" indent="-304800" rtl="0">
              <a:lnSpc>
                <a:spcPct val="100000"/>
              </a:lnSpc>
              <a:spcBef>
                <a:spcPts val="0"/>
              </a:spcBef>
              <a:spcAft>
                <a:spcPts val="0"/>
              </a:spcAft>
              <a:buClr>
                <a:schemeClr val="dk2"/>
              </a:buClr>
              <a:buSzPts val="1200"/>
              <a:buFont typeface="Roboto"/>
              <a:buChar char="●"/>
              <a:defRPr sz="1200">
                <a:solidFill>
                  <a:schemeClr val="dk2"/>
                </a:solidFill>
                <a:latin typeface="Roboto"/>
                <a:ea typeface="Roboto"/>
                <a:cs typeface="Roboto"/>
                <a:sym typeface="Roboto"/>
              </a:defRPr>
            </a:lvl4pPr>
            <a:lvl5pPr marL="2286000" lvl="4" indent="-304800" rtl="0">
              <a:lnSpc>
                <a:spcPct val="100000"/>
              </a:lnSpc>
              <a:spcBef>
                <a:spcPts val="0"/>
              </a:spcBef>
              <a:spcAft>
                <a:spcPts val="0"/>
              </a:spcAft>
              <a:buClr>
                <a:schemeClr val="dk2"/>
              </a:buClr>
              <a:buSzPts val="1200"/>
              <a:buFont typeface="Roboto"/>
              <a:buChar char="○"/>
              <a:defRPr sz="1200">
                <a:solidFill>
                  <a:schemeClr val="dk2"/>
                </a:solidFill>
                <a:latin typeface="Roboto"/>
                <a:ea typeface="Roboto"/>
                <a:cs typeface="Roboto"/>
                <a:sym typeface="Roboto"/>
              </a:defRPr>
            </a:lvl5pPr>
            <a:lvl6pPr marL="2743200" lvl="5" indent="-304800" rtl="0">
              <a:lnSpc>
                <a:spcPct val="100000"/>
              </a:lnSpc>
              <a:spcBef>
                <a:spcPts val="0"/>
              </a:spcBef>
              <a:spcAft>
                <a:spcPts val="0"/>
              </a:spcAft>
              <a:buClr>
                <a:schemeClr val="dk2"/>
              </a:buClr>
              <a:buSzPts val="1200"/>
              <a:buFont typeface="Roboto"/>
              <a:buChar char="■"/>
              <a:defRPr sz="1200">
                <a:solidFill>
                  <a:schemeClr val="dk2"/>
                </a:solidFill>
                <a:latin typeface="Roboto"/>
                <a:ea typeface="Roboto"/>
                <a:cs typeface="Roboto"/>
                <a:sym typeface="Roboto"/>
              </a:defRPr>
            </a:lvl6pPr>
            <a:lvl7pPr marL="3200400" lvl="6" indent="-304800" rtl="0">
              <a:lnSpc>
                <a:spcPct val="100000"/>
              </a:lnSpc>
              <a:spcBef>
                <a:spcPts val="0"/>
              </a:spcBef>
              <a:spcAft>
                <a:spcPts val="0"/>
              </a:spcAft>
              <a:buClr>
                <a:schemeClr val="dk2"/>
              </a:buClr>
              <a:buSzPts val="1200"/>
              <a:buFont typeface="Roboto"/>
              <a:buChar char="●"/>
              <a:defRPr sz="1200">
                <a:solidFill>
                  <a:schemeClr val="dk2"/>
                </a:solidFill>
                <a:latin typeface="Roboto"/>
                <a:ea typeface="Roboto"/>
                <a:cs typeface="Roboto"/>
                <a:sym typeface="Roboto"/>
              </a:defRPr>
            </a:lvl7pPr>
            <a:lvl8pPr marL="3657600" lvl="7" indent="-304800" rtl="0">
              <a:lnSpc>
                <a:spcPct val="100000"/>
              </a:lnSpc>
              <a:spcBef>
                <a:spcPts val="0"/>
              </a:spcBef>
              <a:spcAft>
                <a:spcPts val="0"/>
              </a:spcAft>
              <a:buClr>
                <a:schemeClr val="dk2"/>
              </a:buClr>
              <a:buSzPts val="1200"/>
              <a:buFont typeface="Roboto"/>
              <a:buChar char="○"/>
              <a:defRPr sz="1200">
                <a:solidFill>
                  <a:schemeClr val="dk2"/>
                </a:solidFill>
                <a:latin typeface="Roboto"/>
                <a:ea typeface="Roboto"/>
                <a:cs typeface="Roboto"/>
                <a:sym typeface="Roboto"/>
              </a:defRPr>
            </a:lvl8pPr>
            <a:lvl9pPr marL="4114800" lvl="8" indent="-304800" rtl="0">
              <a:lnSpc>
                <a:spcPct val="100000"/>
              </a:lnSpc>
              <a:spcBef>
                <a:spcPts val="0"/>
              </a:spcBef>
              <a:spcAft>
                <a:spcPts val="0"/>
              </a:spcAft>
              <a:buClr>
                <a:schemeClr val="dk2"/>
              </a:buClr>
              <a:buSzPts val="1200"/>
              <a:buFont typeface="Roboto"/>
              <a:buChar char="■"/>
              <a:defRPr sz="1200">
                <a:solidFill>
                  <a:schemeClr val="dk2"/>
                </a:solidFill>
                <a:latin typeface="Roboto"/>
                <a:ea typeface="Roboto"/>
                <a:cs typeface="Roboto"/>
                <a:sym typeface="Roboto"/>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nationalp-3center.org/wp-content/uploads/2021/06/Transition-to-K_Recent-Research_2021.pdf"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2.png"/><Relationship Id="rId5" Type="http://schemas.openxmlformats.org/officeDocument/2006/relationships/hyperlink" Target="https://nces.ed.gov/programs/statereform/tab5_3.asp"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hyperlink" Target="https://nationalp-3center.org/wp-content/uploads/2021/06/Transition-to-K_Recent-Research_2021.pdf"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portal.ct.gov/-/media/SDE/ESSA/TransitioningToKindergarten_WhyWhatHow.pdf"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5"/>
          <p:cNvSpPr txBox="1">
            <a:spLocks noGrp="1"/>
          </p:cNvSpPr>
          <p:nvPr>
            <p:ph type="ctrTitle"/>
          </p:nvPr>
        </p:nvSpPr>
        <p:spPr>
          <a:xfrm>
            <a:off x="2704650" y="1323125"/>
            <a:ext cx="3734700" cy="26523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sz="4422">
                <a:latin typeface="Georgia"/>
                <a:ea typeface="Georgia"/>
                <a:cs typeface="Georgia"/>
                <a:sym typeface="Georgia"/>
              </a:rPr>
              <a:t>Transitional Kindergarten</a:t>
            </a:r>
            <a:endParaRPr sz="4422">
              <a:latin typeface="Georgia"/>
              <a:ea typeface="Georgia"/>
              <a:cs typeface="Georgia"/>
              <a:sym typeface="Georgia"/>
            </a:endParaRPr>
          </a:p>
          <a:p>
            <a:pPr marL="0" lvl="0" indent="0" algn="ctr" rtl="0">
              <a:spcBef>
                <a:spcPts val="0"/>
              </a:spcBef>
              <a:spcAft>
                <a:spcPts val="0"/>
              </a:spcAft>
              <a:buNone/>
            </a:pPr>
            <a:r>
              <a:rPr lang="en" sz="4422">
                <a:latin typeface="Georgia"/>
                <a:ea typeface="Georgia"/>
                <a:cs typeface="Georgia"/>
                <a:sym typeface="Georgia"/>
              </a:rPr>
              <a:t>Summer Program</a:t>
            </a:r>
            <a:endParaRPr sz="4422">
              <a:latin typeface="Georgia"/>
              <a:ea typeface="Georgia"/>
              <a:cs typeface="Georgia"/>
              <a:sym typeface="Georgia"/>
            </a:endParaRPr>
          </a:p>
        </p:txBody>
      </p:sp>
      <p:sp>
        <p:nvSpPr>
          <p:cNvPr id="106" name="Google Shape;106;p25"/>
          <p:cNvSpPr txBox="1">
            <a:spLocks noGrp="1"/>
          </p:cNvSpPr>
          <p:nvPr>
            <p:ph type="subTitle" idx="1"/>
          </p:nvPr>
        </p:nvSpPr>
        <p:spPr>
          <a:xfrm>
            <a:off x="3044700" y="4155451"/>
            <a:ext cx="3054600" cy="1137000"/>
          </a:xfrm>
          <a:prstGeom prst="rect">
            <a:avLst/>
          </a:prstGeom>
        </p:spPr>
        <p:txBody>
          <a:bodyPr spcFirstLastPara="1" wrap="square" lIns="91425" tIns="91425" rIns="91425" bIns="91425" anchor="t" anchorCtr="0">
            <a:normAutofit fontScale="70000" lnSpcReduction="20000"/>
          </a:bodyPr>
          <a:lstStyle/>
          <a:p>
            <a:pPr marL="0" lvl="0" indent="0" algn="ctr" rtl="0">
              <a:spcBef>
                <a:spcPts val="0"/>
              </a:spcBef>
              <a:spcAft>
                <a:spcPts val="0"/>
              </a:spcAft>
              <a:buNone/>
            </a:pPr>
            <a:r>
              <a:rPr lang="en" sz="4739"/>
              <a:t>Kristen Piscottano</a:t>
            </a:r>
            <a:endParaRPr sz="4739"/>
          </a:p>
          <a:p>
            <a:pPr marL="0" lvl="0" indent="0" algn="ctr" rtl="0">
              <a:spcBef>
                <a:spcPts val="0"/>
              </a:spcBef>
              <a:spcAft>
                <a:spcPts val="0"/>
              </a:spcAft>
              <a:buNone/>
            </a:pPr>
            <a:r>
              <a:rPr lang="en"/>
              <a:t>Child Development  |  RHS Nursery Program</a:t>
            </a:r>
            <a:endParaRPr/>
          </a:p>
          <a:p>
            <a:pPr marL="0" lvl="0" indent="0" algn="ctr" rtl="0">
              <a:spcBef>
                <a:spcPts val="0"/>
              </a:spcBef>
              <a:spcAft>
                <a:spcPts val="0"/>
              </a:spcAft>
              <a:buNone/>
            </a:pPr>
            <a:r>
              <a:rPr lang="en"/>
              <a:t>Rockville High School</a:t>
            </a:r>
            <a:endParaRPr/>
          </a:p>
          <a:p>
            <a:pPr marL="0" lvl="0" indent="0" algn="ctr" rtl="0">
              <a:spcBef>
                <a:spcPts val="0"/>
              </a:spcBef>
              <a:spcAft>
                <a:spcPts val="0"/>
              </a:spcAft>
              <a:buNone/>
            </a:pPr>
            <a:r>
              <a:rPr lang="en"/>
              <a:t>Vernon, CT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6"/>
          <p:cNvSpPr txBox="1">
            <a:spLocks noGrp="1"/>
          </p:cNvSpPr>
          <p:nvPr>
            <p:ph type="title"/>
          </p:nvPr>
        </p:nvSpPr>
        <p:spPr>
          <a:xfrm>
            <a:off x="0" y="329038"/>
            <a:ext cx="9144000" cy="11085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sz="3600" b="1" dirty="0"/>
              <a:t>Step 1 Completed: Literature Review of The Problem</a:t>
            </a:r>
            <a:endParaRPr sz="3600" b="1" dirty="0"/>
          </a:p>
          <a:p>
            <a:pPr marL="0" lvl="0" indent="0" algn="ctr" rtl="0">
              <a:spcBef>
                <a:spcPts val="0"/>
              </a:spcBef>
              <a:spcAft>
                <a:spcPts val="0"/>
              </a:spcAft>
              <a:buNone/>
            </a:pPr>
            <a:endParaRPr dirty="0"/>
          </a:p>
        </p:txBody>
      </p:sp>
      <p:sp>
        <p:nvSpPr>
          <p:cNvPr id="112" name="Google Shape;112;p26"/>
          <p:cNvSpPr txBox="1"/>
          <p:nvPr/>
        </p:nvSpPr>
        <p:spPr>
          <a:xfrm>
            <a:off x="393600" y="4422900"/>
            <a:ext cx="8356800" cy="2435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00">
                <a:solidFill>
                  <a:schemeClr val="dk1"/>
                </a:solidFill>
                <a:latin typeface="Open Sans"/>
                <a:ea typeface="Open Sans"/>
                <a:cs typeface="Open Sans"/>
                <a:sym typeface="Open Sans"/>
              </a:rPr>
              <a:t>“Ineffective transitions can result in higher stress levels for children and families, with lasting consequences for children’s adjustment to school. In contrast, effective transition supports help students and families productively engage in new school environments, contributing to children’s growth both academically and socially.” </a:t>
            </a:r>
            <a:r>
              <a:rPr lang="en" sz="1800" u="sng">
                <a:solidFill>
                  <a:srgbClr val="434343"/>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(Education Commission of the United States, 2021)</a:t>
            </a:r>
            <a:endParaRPr sz="1800">
              <a:solidFill>
                <a:srgbClr val="434343"/>
              </a:solidFill>
              <a:latin typeface="Open Sans"/>
              <a:ea typeface="Open Sans"/>
              <a:cs typeface="Open Sans"/>
              <a:sym typeface="Open Sans"/>
            </a:endParaRPr>
          </a:p>
          <a:p>
            <a:pPr marL="0" lvl="0" indent="0" algn="ctr" rtl="0">
              <a:spcBef>
                <a:spcPts val="1200"/>
              </a:spcBef>
              <a:spcAft>
                <a:spcPts val="0"/>
              </a:spcAft>
              <a:buNone/>
            </a:pPr>
            <a:endParaRPr sz="1200" b="1">
              <a:solidFill>
                <a:srgbClr val="787878"/>
              </a:solidFill>
              <a:highlight>
                <a:srgbClr val="FFFFFF"/>
              </a:highlight>
            </a:endParaRPr>
          </a:p>
        </p:txBody>
      </p:sp>
      <p:pic>
        <p:nvPicPr>
          <p:cNvPr id="113" name="Google Shape;113;p26"/>
          <p:cNvPicPr preferRelativeResize="0"/>
          <p:nvPr/>
        </p:nvPicPr>
        <p:blipFill>
          <a:blip r:embed="rId4">
            <a:alphaModFix/>
          </a:blip>
          <a:stretch>
            <a:fillRect/>
          </a:stretch>
        </p:blipFill>
        <p:spPr>
          <a:xfrm>
            <a:off x="143275" y="974525"/>
            <a:ext cx="4285913" cy="2865700"/>
          </a:xfrm>
          <a:prstGeom prst="rect">
            <a:avLst/>
          </a:prstGeom>
          <a:noFill/>
          <a:ln w="19050" cap="flat" cmpd="sng">
            <a:solidFill>
              <a:schemeClr val="dk2"/>
            </a:solidFill>
            <a:prstDash val="solid"/>
            <a:round/>
            <a:headEnd type="none" w="sm" len="sm"/>
            <a:tailEnd type="none" w="sm" len="sm"/>
          </a:ln>
        </p:spPr>
      </p:pic>
      <p:sp>
        <p:nvSpPr>
          <p:cNvPr id="114" name="Google Shape;114;p26"/>
          <p:cNvSpPr txBox="1"/>
          <p:nvPr/>
        </p:nvSpPr>
        <p:spPr>
          <a:xfrm>
            <a:off x="143275" y="3840225"/>
            <a:ext cx="7371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u="sng">
                <a:solidFill>
                  <a:srgbClr val="434343"/>
                </a:solidFill>
                <a:latin typeface="Roboto"/>
                <a:ea typeface="Roboto"/>
                <a:cs typeface="Roboto"/>
                <a:sym typeface="Roboto"/>
                <a:hlinkClick r:id="rId5">
                  <a:extLst>
                    <a:ext uri="{A12FA001-AC4F-418D-AE19-62706E023703}">
                      <ahyp:hlinkClr xmlns:ahyp="http://schemas.microsoft.com/office/drawing/2018/hyperlinkcolor" val="tx"/>
                    </a:ext>
                  </a:extLst>
                </a:hlinkClick>
              </a:rPr>
              <a:t>https://nces.ed.gov/programs/statereform/tab5_3.asp</a:t>
            </a:r>
            <a:r>
              <a:rPr lang="en">
                <a:solidFill>
                  <a:srgbClr val="434343"/>
                </a:solidFill>
                <a:latin typeface="Roboto"/>
                <a:ea typeface="Roboto"/>
                <a:cs typeface="Roboto"/>
                <a:sym typeface="Roboto"/>
              </a:rPr>
              <a:t> </a:t>
            </a:r>
            <a:endParaRPr>
              <a:solidFill>
                <a:srgbClr val="434343"/>
              </a:solidFill>
              <a:latin typeface="Roboto"/>
              <a:ea typeface="Roboto"/>
              <a:cs typeface="Roboto"/>
              <a:sym typeface="Roboto"/>
            </a:endParaRPr>
          </a:p>
        </p:txBody>
      </p:sp>
      <p:pic>
        <p:nvPicPr>
          <p:cNvPr id="115" name="Google Shape;115;p26"/>
          <p:cNvPicPr preferRelativeResize="0"/>
          <p:nvPr/>
        </p:nvPicPr>
        <p:blipFill>
          <a:blip r:embed="rId6">
            <a:alphaModFix/>
          </a:blip>
          <a:stretch>
            <a:fillRect/>
          </a:stretch>
        </p:blipFill>
        <p:spPr>
          <a:xfrm>
            <a:off x="4535125" y="974529"/>
            <a:ext cx="4465599" cy="2865705"/>
          </a:xfrm>
          <a:prstGeom prst="rect">
            <a:avLst/>
          </a:prstGeom>
          <a:noFill/>
          <a:ln w="19050" cap="flat" cmpd="sng">
            <a:solidFill>
              <a:schemeClr val="dk2"/>
            </a:solidFill>
            <a:prstDash val="solid"/>
            <a:round/>
            <a:headEnd type="none" w="sm" len="sm"/>
            <a:tailEnd type="none" w="sm" len="sm"/>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7"/>
          <p:cNvSpPr txBox="1">
            <a:spLocks noGrp="1"/>
          </p:cNvSpPr>
          <p:nvPr>
            <p:ph type="title"/>
          </p:nvPr>
        </p:nvSpPr>
        <p:spPr>
          <a:xfrm>
            <a:off x="311700" y="954633"/>
            <a:ext cx="8520600" cy="11085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sz="3700"/>
              <a:t>What does current data show?</a:t>
            </a:r>
            <a:endParaRPr sz="3700"/>
          </a:p>
        </p:txBody>
      </p:sp>
      <p:sp>
        <p:nvSpPr>
          <p:cNvPr id="121" name="Google Shape;121;p27"/>
          <p:cNvSpPr txBox="1">
            <a:spLocks noGrp="1"/>
          </p:cNvSpPr>
          <p:nvPr>
            <p:ph type="body" idx="1"/>
          </p:nvPr>
        </p:nvSpPr>
        <p:spPr>
          <a:xfrm>
            <a:off x="311700" y="2167033"/>
            <a:ext cx="8520600" cy="4472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t>Since the late 1990s, Kindergarten has:</a:t>
            </a:r>
            <a:endParaRPr dirty="0"/>
          </a:p>
          <a:p>
            <a:pPr marL="457200" lvl="0" indent="-342900" algn="l" rtl="0">
              <a:spcBef>
                <a:spcPts val="1200"/>
              </a:spcBef>
              <a:spcAft>
                <a:spcPts val="0"/>
              </a:spcAft>
              <a:buSzPts val="1800"/>
              <a:buAutoNum type="arabicPeriod"/>
            </a:pPr>
            <a:r>
              <a:rPr lang="en" dirty="0"/>
              <a:t>Increased attendance in full-day versus part-day classrooms. </a:t>
            </a:r>
            <a:endParaRPr dirty="0"/>
          </a:p>
          <a:p>
            <a:pPr marL="457200" lvl="0" indent="-342900" algn="l" rtl="0">
              <a:spcBef>
                <a:spcPts val="0"/>
              </a:spcBef>
              <a:spcAft>
                <a:spcPts val="0"/>
              </a:spcAft>
              <a:buSzPts val="1800"/>
              <a:buAutoNum type="arabicPeriod"/>
            </a:pPr>
            <a:r>
              <a:rPr lang="en" dirty="0"/>
              <a:t>Increased focus on academic content and decreased time spent on art, music and science. </a:t>
            </a:r>
            <a:endParaRPr dirty="0"/>
          </a:p>
          <a:p>
            <a:pPr marL="457200" lvl="0" indent="-342900" algn="l" rtl="0">
              <a:spcBef>
                <a:spcPts val="0"/>
              </a:spcBef>
              <a:spcAft>
                <a:spcPts val="0"/>
              </a:spcAft>
              <a:buSzPts val="1800"/>
              <a:buAutoNum type="arabicPeriod"/>
            </a:pPr>
            <a:r>
              <a:rPr lang="en" dirty="0"/>
              <a:t>Increased use of standardized tests.</a:t>
            </a:r>
            <a:endParaRPr dirty="0"/>
          </a:p>
          <a:p>
            <a:pPr marL="0" lvl="0" indent="0" algn="l" rtl="0">
              <a:spcBef>
                <a:spcPts val="1200"/>
              </a:spcBef>
              <a:spcAft>
                <a:spcPts val="0"/>
              </a:spcAft>
              <a:buNone/>
            </a:pPr>
            <a:r>
              <a:rPr lang="en" u="sng" dirty="0">
                <a:solidFill>
                  <a:srgbClr val="434343"/>
                </a:solidFill>
                <a:hlinkClick r:id="rId3">
                  <a:extLst>
                    <a:ext uri="{A12FA001-AC4F-418D-AE19-62706E023703}">
                      <ahyp:hlinkClr xmlns:ahyp="http://schemas.microsoft.com/office/drawing/2018/hyperlinkcolor" val="tx"/>
                    </a:ext>
                  </a:extLst>
                </a:hlinkClick>
              </a:rPr>
              <a:t>(Education Commission of the United States, 2021)</a:t>
            </a:r>
            <a:endParaRPr dirty="0">
              <a:solidFill>
                <a:srgbClr val="434343"/>
              </a:solidFill>
            </a:endParaRPr>
          </a:p>
          <a:p>
            <a:pPr marL="457200" lvl="0" indent="0" algn="l" rtl="0">
              <a:spcBef>
                <a:spcPts val="1200"/>
              </a:spcBef>
              <a:spcAft>
                <a:spcPts val="0"/>
              </a:spcAft>
              <a:buClr>
                <a:schemeClr val="dk1"/>
              </a:buClr>
              <a:buSzPts val="1100"/>
              <a:buFont typeface="Arial"/>
              <a:buNone/>
            </a:pPr>
            <a:r>
              <a:rPr lang="en" dirty="0"/>
              <a:t>“Recent research estimates that 72% of children may experience challenges with TTK, underscoring the critical importance of supporting children and families during this vulnerable period (Jiang et al., 2021).”</a:t>
            </a:r>
            <a:endParaRPr dirty="0"/>
          </a:p>
          <a:p>
            <a:pPr marL="0" lvl="0" indent="0" algn="l" rtl="0">
              <a:spcBef>
                <a:spcPts val="1200"/>
              </a:spcBef>
              <a:spcAft>
                <a:spcPts val="0"/>
              </a:spcAft>
              <a:buClr>
                <a:schemeClr val="dk1"/>
              </a:buClr>
              <a:buSzPts val="1100"/>
              <a:buFont typeface="Arial"/>
              <a:buNone/>
            </a:pPr>
            <a:r>
              <a:rPr lang="en" u="sng" dirty="0">
                <a:solidFill>
                  <a:srgbClr val="434343"/>
                </a:solidFill>
                <a:hlinkClick r:id="rId3">
                  <a:extLst>
                    <a:ext uri="{A12FA001-AC4F-418D-AE19-62706E023703}">
                      <ahyp:hlinkClr xmlns:ahyp="http://schemas.microsoft.com/office/drawing/2018/hyperlinkcolor" val="tx"/>
                    </a:ext>
                  </a:extLst>
                </a:hlinkClick>
              </a:rPr>
              <a:t>(Education Commission of the United States, 2021)</a:t>
            </a:r>
            <a:endParaRPr dirty="0">
              <a:solidFill>
                <a:srgbClr val="434343"/>
              </a:solidFill>
            </a:endParaRPr>
          </a:p>
          <a:p>
            <a:pPr marL="0" lvl="0" indent="0" algn="l" rtl="0">
              <a:spcBef>
                <a:spcPts val="1200"/>
              </a:spcBef>
              <a:spcAft>
                <a:spcPts val="1200"/>
              </a:spcAft>
              <a:buNone/>
            </a:pPr>
            <a:endParaRPr dirty="0"/>
          </a:p>
        </p:txBody>
      </p:sp>
      <p:sp>
        <p:nvSpPr>
          <p:cNvPr id="122" name="Google Shape;122;p27"/>
          <p:cNvSpPr txBox="1"/>
          <p:nvPr/>
        </p:nvSpPr>
        <p:spPr>
          <a:xfrm>
            <a:off x="387900" y="95250"/>
            <a:ext cx="9372600" cy="1408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750" b="1" dirty="0">
                <a:solidFill>
                  <a:schemeClr val="dk1"/>
                </a:solidFill>
                <a:latin typeface="Economica"/>
                <a:ea typeface="Economica"/>
                <a:cs typeface="Economica"/>
                <a:sym typeface="Economica"/>
              </a:rPr>
              <a:t>Step 1 Completed: Literature Review of The Problem</a:t>
            </a:r>
            <a:endParaRPr sz="3750" b="1" dirty="0">
              <a:solidFill>
                <a:schemeClr val="dk1"/>
              </a:solidFill>
              <a:latin typeface="Economica"/>
              <a:ea typeface="Economica"/>
              <a:cs typeface="Economica"/>
              <a:sym typeface="Economica"/>
            </a:endParaRPr>
          </a:p>
          <a:p>
            <a:pPr marL="0" lvl="0" indent="0" algn="ctr" rtl="0">
              <a:spcBef>
                <a:spcPts val="0"/>
              </a:spcBef>
              <a:spcAft>
                <a:spcPts val="0"/>
              </a:spcAft>
              <a:buNone/>
            </a:pPr>
            <a:endParaRPr sz="4200" dirty="0">
              <a:solidFill>
                <a:schemeClr val="dk1"/>
              </a:solidFill>
              <a:latin typeface="Economica"/>
              <a:ea typeface="Economica"/>
              <a:cs typeface="Economica"/>
              <a:sym typeface="Economic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8"/>
          <p:cNvSpPr txBox="1">
            <a:spLocks noGrp="1"/>
          </p:cNvSpPr>
          <p:nvPr>
            <p:ph type="title"/>
          </p:nvPr>
        </p:nvSpPr>
        <p:spPr>
          <a:xfrm>
            <a:off x="311700" y="802233"/>
            <a:ext cx="8520600" cy="11085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sz="3700"/>
              <a:t>What does current data show?</a:t>
            </a:r>
            <a:endParaRPr sz="3700"/>
          </a:p>
        </p:txBody>
      </p:sp>
      <p:pic>
        <p:nvPicPr>
          <p:cNvPr id="128" name="Google Shape;128;p28"/>
          <p:cNvPicPr preferRelativeResize="0"/>
          <p:nvPr/>
        </p:nvPicPr>
        <p:blipFill>
          <a:blip r:embed="rId3">
            <a:alphaModFix/>
          </a:blip>
          <a:stretch>
            <a:fillRect/>
          </a:stretch>
        </p:blipFill>
        <p:spPr>
          <a:xfrm>
            <a:off x="311700" y="2018099"/>
            <a:ext cx="8368228" cy="3943975"/>
          </a:xfrm>
          <a:prstGeom prst="rect">
            <a:avLst/>
          </a:prstGeom>
          <a:noFill/>
          <a:ln w="9525" cap="flat" cmpd="sng">
            <a:solidFill>
              <a:schemeClr val="dk2"/>
            </a:solidFill>
            <a:prstDash val="solid"/>
            <a:round/>
            <a:headEnd type="none" w="sm" len="sm"/>
            <a:tailEnd type="none" w="sm" len="sm"/>
          </a:ln>
        </p:spPr>
      </p:pic>
      <p:sp>
        <p:nvSpPr>
          <p:cNvPr id="129" name="Google Shape;129;p28"/>
          <p:cNvSpPr/>
          <p:nvPr/>
        </p:nvSpPr>
        <p:spPr>
          <a:xfrm>
            <a:off x="311725" y="3878975"/>
            <a:ext cx="8427000" cy="1710300"/>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8"/>
          <p:cNvSpPr txBox="1"/>
          <p:nvPr/>
        </p:nvSpPr>
        <p:spPr>
          <a:xfrm>
            <a:off x="499650" y="5670200"/>
            <a:ext cx="81447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latin typeface="Open Sans"/>
                <a:ea typeface="Open Sans"/>
                <a:cs typeface="Open Sans"/>
                <a:sym typeface="Open Sans"/>
              </a:rPr>
              <a:t>Connecticut State Department of Education. (2018). CSDE and ESSA Evidence-Based Spending Guide.</a:t>
            </a:r>
            <a:endParaRPr sz="1100">
              <a:latin typeface="Open Sans"/>
              <a:ea typeface="Open Sans"/>
              <a:cs typeface="Open Sans"/>
              <a:sym typeface="Open Sans"/>
            </a:endParaRPr>
          </a:p>
        </p:txBody>
      </p:sp>
      <p:sp>
        <p:nvSpPr>
          <p:cNvPr id="131" name="Google Shape;131;p28"/>
          <p:cNvSpPr txBox="1"/>
          <p:nvPr/>
        </p:nvSpPr>
        <p:spPr>
          <a:xfrm>
            <a:off x="387900" y="95250"/>
            <a:ext cx="9372600" cy="1408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750" b="1">
                <a:solidFill>
                  <a:schemeClr val="dk1"/>
                </a:solidFill>
                <a:latin typeface="Economica"/>
                <a:ea typeface="Economica"/>
                <a:cs typeface="Economica"/>
                <a:sym typeface="Economica"/>
              </a:rPr>
              <a:t>Step 1 Completed: Literature Review of The Problem</a:t>
            </a:r>
            <a:endParaRPr sz="3750" b="1">
              <a:solidFill>
                <a:schemeClr val="dk1"/>
              </a:solidFill>
              <a:latin typeface="Economica"/>
              <a:ea typeface="Economica"/>
              <a:cs typeface="Economica"/>
              <a:sym typeface="Economica"/>
            </a:endParaRPr>
          </a:p>
          <a:p>
            <a:pPr marL="0" lvl="0" indent="0" algn="ctr" rtl="0">
              <a:spcBef>
                <a:spcPts val="0"/>
              </a:spcBef>
              <a:spcAft>
                <a:spcPts val="0"/>
              </a:spcAft>
              <a:buNone/>
            </a:pPr>
            <a:endParaRPr sz="4200">
              <a:solidFill>
                <a:schemeClr val="dk1"/>
              </a:solidFill>
              <a:latin typeface="Economica"/>
              <a:ea typeface="Economica"/>
              <a:cs typeface="Economica"/>
              <a:sym typeface="Economic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9"/>
          <p:cNvSpPr txBox="1">
            <a:spLocks noGrp="1"/>
          </p:cNvSpPr>
          <p:nvPr>
            <p:ph type="title"/>
          </p:nvPr>
        </p:nvSpPr>
        <p:spPr>
          <a:xfrm>
            <a:off x="311700" y="716696"/>
            <a:ext cx="8520600" cy="11085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b="1" dirty="0"/>
              <a:t>Step 2 In Progress: The Proposal</a:t>
            </a:r>
            <a:endParaRPr b="1" dirty="0"/>
          </a:p>
          <a:p>
            <a:pPr marL="0" lvl="0" indent="0" algn="ctr" rtl="0">
              <a:spcBef>
                <a:spcPts val="0"/>
              </a:spcBef>
              <a:spcAft>
                <a:spcPts val="0"/>
              </a:spcAft>
              <a:buNone/>
            </a:pPr>
            <a:r>
              <a:rPr lang="en" dirty="0"/>
              <a:t>Transitional Kindergarten Summer Program</a:t>
            </a:r>
            <a:endParaRPr dirty="0"/>
          </a:p>
        </p:txBody>
      </p:sp>
      <p:sp>
        <p:nvSpPr>
          <p:cNvPr id="137" name="Google Shape;137;p29"/>
          <p:cNvSpPr txBox="1"/>
          <p:nvPr/>
        </p:nvSpPr>
        <p:spPr>
          <a:xfrm>
            <a:off x="393600" y="4628675"/>
            <a:ext cx="8356800" cy="1796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highlight>
                  <a:srgbClr val="FFFFFF"/>
                </a:highlight>
                <a:latin typeface="Century Gothic"/>
                <a:ea typeface="Century Gothic"/>
                <a:cs typeface="Century Gothic"/>
                <a:sym typeface="Century Gothic"/>
              </a:rPr>
              <a:t>How can we support our youngest learners with their transition to kindergarten?</a:t>
            </a:r>
            <a:endParaRPr sz="2500" b="1">
              <a:solidFill>
                <a:schemeClr val="dk1"/>
              </a:solidFill>
              <a:highlight>
                <a:srgbClr val="FFFFFF"/>
              </a:highlight>
              <a:latin typeface="Century Gothic"/>
              <a:ea typeface="Century Gothic"/>
              <a:cs typeface="Century Gothic"/>
              <a:sym typeface="Century Gothic"/>
            </a:endParaRPr>
          </a:p>
          <a:p>
            <a:pPr marL="0" lvl="0" indent="0" algn="l" rtl="0">
              <a:spcBef>
                <a:spcPts val="0"/>
              </a:spcBef>
              <a:spcAft>
                <a:spcPts val="0"/>
              </a:spcAft>
              <a:buNone/>
            </a:pPr>
            <a:endParaRPr sz="1200" b="1">
              <a:solidFill>
                <a:srgbClr val="787878"/>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sz="1800">
              <a:solidFill>
                <a:schemeClr val="dk1"/>
              </a:solidFill>
              <a:latin typeface="Open Sans"/>
              <a:ea typeface="Open Sans"/>
              <a:cs typeface="Open Sans"/>
              <a:sym typeface="Open Sans"/>
            </a:endParaRPr>
          </a:p>
          <a:p>
            <a:pPr marL="0" lvl="0" indent="0" algn="ctr" rtl="0">
              <a:spcBef>
                <a:spcPts val="1200"/>
              </a:spcBef>
              <a:spcAft>
                <a:spcPts val="0"/>
              </a:spcAft>
              <a:buNone/>
            </a:pPr>
            <a:endParaRPr sz="1200" b="1">
              <a:solidFill>
                <a:srgbClr val="787878"/>
              </a:solidFill>
              <a:highlight>
                <a:srgbClr val="FFFFFF"/>
              </a:highlight>
            </a:endParaRPr>
          </a:p>
        </p:txBody>
      </p:sp>
      <p:sp>
        <p:nvSpPr>
          <p:cNvPr id="138" name="Google Shape;138;p29"/>
          <p:cNvSpPr txBox="1"/>
          <p:nvPr/>
        </p:nvSpPr>
        <p:spPr>
          <a:xfrm>
            <a:off x="1065150" y="2955300"/>
            <a:ext cx="70137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a:p>
        </p:txBody>
      </p:sp>
      <p:sp>
        <p:nvSpPr>
          <p:cNvPr id="139" name="Google Shape;139;p29"/>
          <p:cNvSpPr txBox="1"/>
          <p:nvPr/>
        </p:nvSpPr>
        <p:spPr>
          <a:xfrm>
            <a:off x="231000" y="1801900"/>
            <a:ext cx="8682000" cy="2162700"/>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0"/>
              </a:spcBef>
              <a:spcAft>
                <a:spcPts val="0"/>
              </a:spcAft>
              <a:buNone/>
            </a:pPr>
            <a:r>
              <a:rPr lang="en" sz="1500">
                <a:solidFill>
                  <a:schemeClr val="dk1"/>
                </a:solidFill>
                <a:latin typeface="Open Sans"/>
                <a:ea typeface="Open Sans"/>
                <a:cs typeface="Open Sans"/>
                <a:sym typeface="Open Sans"/>
              </a:rPr>
              <a:t>“In a 2005 study on the effect of school-based kindergarten transition policies and practices on child academic outcomes, researchers established a link between the number of transition activities that schools facilitated prior to or near the beginning of kindergarten and larger gains in student academic achievement by the end of the year. This effect was strongest for students from low- and middle-socioeconomic status (SES) backgrounds.” </a:t>
            </a:r>
            <a:endParaRPr sz="1500">
              <a:solidFill>
                <a:schemeClr val="dk1"/>
              </a:solidFill>
              <a:latin typeface="Open Sans"/>
              <a:ea typeface="Open Sans"/>
              <a:cs typeface="Open Sans"/>
              <a:sym typeface="Open Sans"/>
            </a:endParaRPr>
          </a:p>
          <a:p>
            <a:pPr marL="0" lvl="0" indent="0" algn="l" rtl="0">
              <a:lnSpc>
                <a:spcPct val="115000"/>
              </a:lnSpc>
              <a:spcBef>
                <a:spcPts val="1200"/>
              </a:spcBef>
              <a:spcAft>
                <a:spcPts val="1200"/>
              </a:spcAft>
              <a:buNone/>
            </a:pPr>
            <a:r>
              <a:rPr lang="en" sz="1500">
                <a:solidFill>
                  <a:srgbClr val="434343"/>
                </a:solidFill>
                <a:latin typeface="Open Sans"/>
                <a:ea typeface="Open Sans"/>
                <a:cs typeface="Open Sans"/>
                <a:sym typeface="Open Sans"/>
              </a:rPr>
              <a:t>(</a:t>
            </a:r>
            <a:r>
              <a:rPr lang="en" sz="1500" u="sng">
                <a:solidFill>
                  <a:srgbClr val="434343"/>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Connecticut State Department of Education</a:t>
            </a:r>
            <a:r>
              <a:rPr lang="en" sz="1500">
                <a:solidFill>
                  <a:srgbClr val="434343"/>
                </a:solidFill>
                <a:latin typeface="Open Sans"/>
                <a:ea typeface="Open Sans"/>
                <a:cs typeface="Open Sans"/>
                <a:sym typeface="Open Sans"/>
              </a:rPr>
              <a:t>)</a:t>
            </a:r>
            <a:endParaRPr>
              <a:solidFill>
                <a:srgbClr val="434343"/>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30"/>
          <p:cNvSpPr txBox="1">
            <a:spLocks noGrp="1"/>
          </p:cNvSpPr>
          <p:nvPr>
            <p:ph type="title"/>
          </p:nvPr>
        </p:nvSpPr>
        <p:spPr>
          <a:xfrm>
            <a:off x="311700" y="809637"/>
            <a:ext cx="8520600" cy="11085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 dirty="0"/>
              <a:t>What are next steps?</a:t>
            </a:r>
            <a:endParaRPr dirty="0"/>
          </a:p>
          <a:p>
            <a:pPr marL="0" lvl="0" indent="0" algn="ctr" rtl="0">
              <a:spcBef>
                <a:spcPts val="0"/>
              </a:spcBef>
              <a:spcAft>
                <a:spcPts val="0"/>
              </a:spcAft>
              <a:buNone/>
            </a:pPr>
            <a:r>
              <a:rPr lang="en" sz="2666" dirty="0"/>
              <a:t>Implement a transitional kindergarten summer program using the following criteria</a:t>
            </a:r>
            <a:endParaRPr sz="2666" dirty="0"/>
          </a:p>
        </p:txBody>
      </p:sp>
      <p:sp>
        <p:nvSpPr>
          <p:cNvPr id="145" name="Google Shape;145;p30"/>
          <p:cNvSpPr txBox="1"/>
          <p:nvPr/>
        </p:nvSpPr>
        <p:spPr>
          <a:xfrm>
            <a:off x="520800" y="1729475"/>
            <a:ext cx="8102400" cy="4975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100"/>
              </a:spcBef>
              <a:spcAft>
                <a:spcPts val="0"/>
              </a:spcAft>
              <a:buNone/>
            </a:pPr>
            <a:r>
              <a:rPr lang="en" dirty="0">
                <a:solidFill>
                  <a:schemeClr val="dk1"/>
                </a:solidFill>
                <a:highlight>
                  <a:srgbClr val="FFFFFF"/>
                </a:highlight>
                <a:latin typeface="Century Gothic"/>
                <a:ea typeface="Century Gothic"/>
                <a:cs typeface="Century Gothic"/>
                <a:sym typeface="Century Gothic"/>
              </a:rPr>
              <a:t>Policy Revision</a:t>
            </a:r>
            <a:r>
              <a:rPr lang="en" b="1" dirty="0">
                <a:solidFill>
                  <a:schemeClr val="dk1"/>
                </a:solidFill>
                <a:latin typeface="Century Gothic"/>
                <a:ea typeface="Century Gothic"/>
                <a:cs typeface="Century Gothic"/>
                <a:sym typeface="Century Gothic"/>
              </a:rPr>
              <a:t> | </a:t>
            </a:r>
            <a:r>
              <a:rPr lang="en" dirty="0">
                <a:solidFill>
                  <a:schemeClr val="dk1"/>
                </a:solidFill>
                <a:latin typeface="Century Gothic"/>
                <a:ea typeface="Century Gothic"/>
                <a:cs typeface="Century Gothic"/>
                <a:sym typeface="Century Gothic"/>
              </a:rPr>
              <a:t>Vernon Public Schools | Instruction - Summer School 6174</a:t>
            </a:r>
            <a:endParaRPr dirty="0">
              <a:solidFill>
                <a:schemeClr val="dk1"/>
              </a:solidFill>
              <a:highlight>
                <a:srgbClr val="FFFFFF"/>
              </a:highlight>
              <a:latin typeface="Century Gothic"/>
              <a:ea typeface="Century Gothic"/>
              <a:cs typeface="Century Gothic"/>
              <a:sym typeface="Century Gothic"/>
            </a:endParaRPr>
          </a:p>
          <a:p>
            <a:pPr marL="0" lvl="0" indent="0" algn="l" rtl="0">
              <a:spcBef>
                <a:spcPts val="1100"/>
              </a:spcBef>
              <a:spcAft>
                <a:spcPts val="0"/>
              </a:spcAft>
              <a:buNone/>
            </a:pPr>
            <a:endParaRPr dirty="0">
              <a:solidFill>
                <a:schemeClr val="dk1"/>
              </a:solidFill>
              <a:highlight>
                <a:srgbClr val="FFFFFF"/>
              </a:highlight>
              <a:latin typeface="Century Gothic"/>
              <a:ea typeface="Century Gothic"/>
              <a:cs typeface="Century Gothic"/>
              <a:sym typeface="Century Gothic"/>
            </a:endParaRPr>
          </a:p>
          <a:p>
            <a:pPr marL="0" lvl="0" indent="0" algn="l" rtl="0">
              <a:spcBef>
                <a:spcPts val="0"/>
              </a:spcBef>
              <a:spcAft>
                <a:spcPts val="0"/>
              </a:spcAft>
              <a:buClr>
                <a:schemeClr val="dk1"/>
              </a:buClr>
              <a:buSzPts val="1100"/>
              <a:buFont typeface="Arial"/>
              <a:buNone/>
            </a:pPr>
            <a:r>
              <a:rPr lang="en" dirty="0">
                <a:solidFill>
                  <a:schemeClr val="dk1"/>
                </a:solidFill>
                <a:highlight>
                  <a:srgbClr val="FFFFFF"/>
                </a:highlight>
                <a:latin typeface="Century Gothic"/>
                <a:ea typeface="Century Gothic"/>
                <a:cs typeface="Century Gothic"/>
                <a:sym typeface="Century Gothic"/>
              </a:rPr>
              <a:t>The parent or responsible adult of a child five (5) years of age on or before the first day of January of any school year shall have the option of accepting a Transitional Kindergarten Summer Program spot if the child meets the following criteria. </a:t>
            </a:r>
            <a:endParaRPr dirty="0">
              <a:solidFill>
                <a:schemeClr val="dk1"/>
              </a:solidFill>
              <a:highlight>
                <a:srgbClr val="FFFFFF"/>
              </a:highlight>
              <a:latin typeface="Century Gothic"/>
              <a:ea typeface="Century Gothic"/>
              <a:cs typeface="Century Gothic"/>
              <a:sym typeface="Century Gothic"/>
            </a:endParaRPr>
          </a:p>
          <a:p>
            <a:pPr marL="914400" lvl="0" indent="-317500" algn="l" rtl="0">
              <a:lnSpc>
                <a:spcPct val="115000"/>
              </a:lnSpc>
              <a:spcBef>
                <a:spcPts val="1100"/>
              </a:spcBef>
              <a:spcAft>
                <a:spcPts val="0"/>
              </a:spcAft>
              <a:buClr>
                <a:schemeClr val="dk1"/>
              </a:buClr>
              <a:buSzPts val="1400"/>
              <a:buFont typeface="Century Gothic"/>
              <a:buAutoNum type="alphaLcPeriod"/>
            </a:pPr>
            <a:r>
              <a:rPr lang="en" dirty="0">
                <a:solidFill>
                  <a:schemeClr val="dk1"/>
                </a:solidFill>
                <a:highlight>
                  <a:srgbClr val="FFFFFF"/>
                </a:highlight>
                <a:latin typeface="Century Gothic"/>
                <a:ea typeface="Century Gothic"/>
                <a:cs typeface="Century Gothic"/>
                <a:sym typeface="Century Gothic"/>
              </a:rPr>
              <a:t>Age eligible for Kindergarten (5 on or before January 1)</a:t>
            </a:r>
            <a:endParaRPr dirty="0">
              <a:solidFill>
                <a:schemeClr val="dk1"/>
              </a:solidFill>
              <a:highlight>
                <a:srgbClr val="FFFFFF"/>
              </a:highlight>
              <a:latin typeface="Century Gothic"/>
              <a:ea typeface="Century Gothic"/>
              <a:cs typeface="Century Gothic"/>
              <a:sym typeface="Century Gothic"/>
            </a:endParaRPr>
          </a:p>
          <a:p>
            <a:pPr marL="914400" lvl="0" indent="-317500" algn="l" rtl="0">
              <a:lnSpc>
                <a:spcPct val="115000"/>
              </a:lnSpc>
              <a:spcBef>
                <a:spcPts val="0"/>
              </a:spcBef>
              <a:spcAft>
                <a:spcPts val="0"/>
              </a:spcAft>
              <a:buClr>
                <a:schemeClr val="dk1"/>
              </a:buClr>
              <a:buSzPts val="1400"/>
              <a:buFont typeface="Century Gothic"/>
              <a:buAutoNum type="alphaLcPeriod"/>
            </a:pPr>
            <a:r>
              <a:rPr lang="en" dirty="0">
                <a:solidFill>
                  <a:schemeClr val="dk1"/>
                </a:solidFill>
                <a:highlight>
                  <a:srgbClr val="FFFFFF"/>
                </a:highlight>
                <a:latin typeface="Century Gothic"/>
                <a:ea typeface="Century Gothic"/>
                <a:cs typeface="Century Gothic"/>
                <a:sym typeface="Century Gothic"/>
              </a:rPr>
              <a:t>Birthday on or after September 1st</a:t>
            </a:r>
            <a:endParaRPr dirty="0">
              <a:solidFill>
                <a:schemeClr val="dk1"/>
              </a:solidFill>
              <a:highlight>
                <a:srgbClr val="FFFFFF"/>
              </a:highlight>
              <a:latin typeface="Century Gothic"/>
              <a:ea typeface="Century Gothic"/>
              <a:cs typeface="Century Gothic"/>
              <a:sym typeface="Century Gothic"/>
            </a:endParaRPr>
          </a:p>
          <a:p>
            <a:pPr marL="914400" lvl="0" indent="-317500" algn="l" rtl="0">
              <a:lnSpc>
                <a:spcPct val="115000"/>
              </a:lnSpc>
              <a:spcBef>
                <a:spcPts val="0"/>
              </a:spcBef>
              <a:spcAft>
                <a:spcPts val="0"/>
              </a:spcAft>
              <a:buClr>
                <a:schemeClr val="dk1"/>
              </a:buClr>
              <a:buSzPts val="1400"/>
              <a:buFont typeface="Century Gothic"/>
              <a:buAutoNum type="alphaLcPeriod"/>
            </a:pPr>
            <a:r>
              <a:rPr lang="en" dirty="0">
                <a:solidFill>
                  <a:schemeClr val="dk1"/>
                </a:solidFill>
                <a:highlight>
                  <a:srgbClr val="FFFFFF"/>
                </a:highlight>
                <a:latin typeface="Century Gothic"/>
                <a:ea typeface="Century Gothic"/>
                <a:cs typeface="Century Gothic"/>
                <a:sym typeface="Century Gothic"/>
              </a:rPr>
              <a:t>Limited Preschool experience or preschool recommendation supporting transitional kindergarten</a:t>
            </a:r>
            <a:endParaRPr dirty="0">
              <a:solidFill>
                <a:schemeClr val="dk1"/>
              </a:solidFill>
              <a:highlight>
                <a:srgbClr val="FFFFFF"/>
              </a:highlight>
              <a:latin typeface="Century Gothic"/>
              <a:ea typeface="Century Gothic"/>
              <a:cs typeface="Century Gothic"/>
              <a:sym typeface="Century Gothic"/>
            </a:endParaRPr>
          </a:p>
          <a:p>
            <a:pPr marL="914400" lvl="0" indent="-317500" algn="l" rtl="0">
              <a:lnSpc>
                <a:spcPct val="115000"/>
              </a:lnSpc>
              <a:spcBef>
                <a:spcPts val="0"/>
              </a:spcBef>
              <a:spcAft>
                <a:spcPts val="0"/>
              </a:spcAft>
              <a:buClr>
                <a:schemeClr val="dk1"/>
              </a:buClr>
              <a:buSzPts val="1400"/>
              <a:buFont typeface="Century Gothic"/>
              <a:buAutoNum type="alphaLcPeriod"/>
            </a:pPr>
            <a:r>
              <a:rPr lang="en" dirty="0">
                <a:solidFill>
                  <a:schemeClr val="dk1"/>
                </a:solidFill>
                <a:highlight>
                  <a:srgbClr val="FFFFFF"/>
                </a:highlight>
                <a:latin typeface="Century Gothic"/>
                <a:ea typeface="Century Gothic"/>
                <a:cs typeface="Century Gothic"/>
                <a:sym typeface="Century Gothic"/>
              </a:rPr>
              <a:t>Supportive Kindergarten Screening Data</a:t>
            </a:r>
            <a:endParaRPr dirty="0">
              <a:solidFill>
                <a:schemeClr val="dk1"/>
              </a:solidFill>
              <a:highlight>
                <a:srgbClr val="FFFFFF"/>
              </a:highlight>
              <a:latin typeface="Century Gothic"/>
              <a:ea typeface="Century Gothic"/>
              <a:cs typeface="Century Gothic"/>
              <a:sym typeface="Century Gothic"/>
            </a:endParaRPr>
          </a:p>
          <a:p>
            <a:pPr marL="914400" lvl="0" indent="-317500" algn="l" rtl="0">
              <a:lnSpc>
                <a:spcPct val="115000"/>
              </a:lnSpc>
              <a:spcBef>
                <a:spcPts val="0"/>
              </a:spcBef>
              <a:spcAft>
                <a:spcPts val="0"/>
              </a:spcAft>
              <a:buClr>
                <a:schemeClr val="dk1"/>
              </a:buClr>
              <a:buSzPts val="1400"/>
              <a:buFont typeface="Century Gothic"/>
              <a:buAutoNum type="alphaLcPeriod"/>
            </a:pPr>
            <a:r>
              <a:rPr lang="en" dirty="0">
                <a:solidFill>
                  <a:schemeClr val="dk1"/>
                </a:solidFill>
                <a:highlight>
                  <a:srgbClr val="FFFFFF"/>
                </a:highlight>
                <a:latin typeface="Century Gothic"/>
                <a:ea typeface="Century Gothic"/>
                <a:cs typeface="Century Gothic"/>
                <a:sym typeface="Century Gothic"/>
              </a:rPr>
              <a:t>Family survey input</a:t>
            </a:r>
            <a:endParaRPr dirty="0">
              <a:solidFill>
                <a:schemeClr val="dk1"/>
              </a:solidFill>
              <a:highlight>
                <a:srgbClr val="FFFFFF"/>
              </a:highlight>
              <a:latin typeface="Century Gothic"/>
              <a:ea typeface="Century Gothic"/>
              <a:cs typeface="Century Gothic"/>
              <a:sym typeface="Century Gothic"/>
            </a:endParaRPr>
          </a:p>
          <a:p>
            <a:pPr marL="0" lvl="0" indent="0" algn="l" rtl="0">
              <a:lnSpc>
                <a:spcPct val="115000"/>
              </a:lnSpc>
              <a:spcBef>
                <a:spcPts val="1100"/>
              </a:spcBef>
              <a:spcAft>
                <a:spcPts val="0"/>
              </a:spcAft>
              <a:buNone/>
            </a:pPr>
            <a:endParaRPr dirty="0">
              <a:solidFill>
                <a:schemeClr val="dk1"/>
              </a:solidFill>
              <a:highlight>
                <a:srgbClr val="FFFFFF"/>
              </a:highlight>
              <a:latin typeface="Century Gothic"/>
              <a:ea typeface="Century Gothic"/>
              <a:cs typeface="Century Gothic"/>
              <a:sym typeface="Century Gothic"/>
            </a:endParaRPr>
          </a:p>
          <a:p>
            <a:pPr marL="0" lvl="0" indent="0" algn="l" rtl="0">
              <a:lnSpc>
                <a:spcPct val="115000"/>
              </a:lnSpc>
              <a:spcBef>
                <a:spcPts val="1100"/>
              </a:spcBef>
              <a:spcAft>
                <a:spcPts val="0"/>
              </a:spcAft>
              <a:buNone/>
            </a:pPr>
            <a:endParaRPr dirty="0">
              <a:solidFill>
                <a:schemeClr val="dk1"/>
              </a:solidFill>
              <a:highlight>
                <a:srgbClr val="FFFFFF"/>
              </a:highlight>
              <a:latin typeface="Century Gothic"/>
              <a:ea typeface="Century Gothic"/>
              <a:cs typeface="Century Gothic"/>
              <a:sym typeface="Century Gothic"/>
            </a:endParaRPr>
          </a:p>
          <a:p>
            <a:pPr marL="0" lvl="0" indent="0" algn="l" rtl="0">
              <a:lnSpc>
                <a:spcPct val="115000"/>
              </a:lnSpc>
              <a:spcBef>
                <a:spcPts val="1100"/>
              </a:spcBef>
              <a:spcAft>
                <a:spcPts val="0"/>
              </a:spcAft>
              <a:buNone/>
            </a:pPr>
            <a:endParaRPr dirty="0">
              <a:solidFill>
                <a:schemeClr val="dk1"/>
              </a:solidFill>
              <a:highlight>
                <a:srgbClr val="FFFFFF"/>
              </a:highlight>
              <a:latin typeface="Century Gothic"/>
              <a:ea typeface="Century Gothic"/>
              <a:cs typeface="Century Gothic"/>
              <a:sym typeface="Century Gothic"/>
            </a:endParaRPr>
          </a:p>
          <a:p>
            <a:pPr marL="0" lvl="0" indent="0" algn="l" rtl="0">
              <a:lnSpc>
                <a:spcPct val="115000"/>
              </a:lnSpc>
              <a:spcBef>
                <a:spcPts val="1100"/>
              </a:spcBef>
              <a:spcAft>
                <a:spcPts val="0"/>
              </a:spcAft>
              <a:buNone/>
            </a:pPr>
            <a:endParaRPr dirty="0">
              <a:solidFill>
                <a:schemeClr val="dk1"/>
              </a:solidFill>
              <a:highlight>
                <a:srgbClr val="FFFFFF"/>
              </a:highlight>
              <a:latin typeface="Century Gothic"/>
              <a:ea typeface="Century Gothic"/>
              <a:cs typeface="Century Gothic"/>
              <a:sym typeface="Century Gothic"/>
            </a:endParaRPr>
          </a:p>
          <a:p>
            <a:pPr marL="0" lvl="0" indent="0" algn="l" rtl="0">
              <a:lnSpc>
                <a:spcPct val="115000"/>
              </a:lnSpc>
              <a:spcBef>
                <a:spcPts val="1100"/>
              </a:spcBef>
              <a:spcAft>
                <a:spcPts val="1100"/>
              </a:spcAft>
              <a:buNone/>
            </a:pPr>
            <a:r>
              <a:rPr lang="en" dirty="0">
                <a:solidFill>
                  <a:schemeClr val="dk1"/>
                </a:solidFill>
                <a:highlight>
                  <a:srgbClr val="FFFFFF"/>
                </a:highlight>
                <a:latin typeface="Century Gothic"/>
                <a:ea typeface="Century Gothic"/>
                <a:cs typeface="Century Gothic"/>
                <a:sym typeface="Century Gothic"/>
              </a:rPr>
              <a:t>*Screenshots of family survey, screening data collection, and staff communication</a:t>
            </a:r>
            <a:endParaRPr dirty="0">
              <a:solidFill>
                <a:schemeClr val="dk1"/>
              </a:solidFill>
              <a:highlight>
                <a:srgbClr val="FFFFFF"/>
              </a:highlight>
              <a:latin typeface="Century Gothic"/>
              <a:ea typeface="Century Gothic"/>
              <a:cs typeface="Century Gothic"/>
              <a:sym typeface="Century Gothic"/>
            </a:endParaRPr>
          </a:p>
        </p:txBody>
      </p:sp>
      <p:pic>
        <p:nvPicPr>
          <p:cNvPr id="146" name="Google Shape;146;p30"/>
          <p:cNvPicPr preferRelativeResize="0"/>
          <p:nvPr/>
        </p:nvPicPr>
        <p:blipFill>
          <a:blip r:embed="rId3">
            <a:alphaModFix/>
          </a:blip>
          <a:stretch>
            <a:fillRect/>
          </a:stretch>
        </p:blipFill>
        <p:spPr>
          <a:xfrm>
            <a:off x="152400" y="4784038"/>
            <a:ext cx="2710349" cy="1370925"/>
          </a:xfrm>
          <a:prstGeom prst="rect">
            <a:avLst/>
          </a:prstGeom>
          <a:noFill/>
          <a:ln w="19050" cap="flat" cmpd="sng">
            <a:solidFill>
              <a:schemeClr val="dk2"/>
            </a:solidFill>
            <a:prstDash val="solid"/>
            <a:round/>
            <a:headEnd type="none" w="sm" len="sm"/>
            <a:tailEnd type="none" w="sm" len="sm"/>
          </a:ln>
        </p:spPr>
      </p:pic>
      <p:pic>
        <p:nvPicPr>
          <p:cNvPr id="147" name="Google Shape;147;p30"/>
          <p:cNvPicPr preferRelativeResize="0"/>
          <p:nvPr/>
        </p:nvPicPr>
        <p:blipFill rotWithShape="1">
          <a:blip r:embed="rId4">
            <a:alphaModFix/>
          </a:blip>
          <a:srcRect r="22594"/>
          <a:stretch/>
        </p:blipFill>
        <p:spPr>
          <a:xfrm>
            <a:off x="2965312" y="4784052"/>
            <a:ext cx="3008225" cy="1253248"/>
          </a:xfrm>
          <a:prstGeom prst="rect">
            <a:avLst/>
          </a:prstGeom>
          <a:noFill/>
          <a:ln w="19050" cap="flat" cmpd="sng">
            <a:solidFill>
              <a:schemeClr val="dk2"/>
            </a:solidFill>
            <a:prstDash val="solid"/>
            <a:round/>
            <a:headEnd type="none" w="sm" len="sm"/>
            <a:tailEnd type="none" w="sm" len="sm"/>
          </a:ln>
        </p:spPr>
      </p:pic>
      <p:pic>
        <p:nvPicPr>
          <p:cNvPr id="148" name="Google Shape;148;p30"/>
          <p:cNvPicPr preferRelativeResize="0"/>
          <p:nvPr/>
        </p:nvPicPr>
        <p:blipFill>
          <a:blip r:embed="rId5">
            <a:alphaModFix/>
          </a:blip>
          <a:stretch>
            <a:fillRect/>
          </a:stretch>
        </p:blipFill>
        <p:spPr>
          <a:xfrm>
            <a:off x="6076100" y="4784038"/>
            <a:ext cx="3008222" cy="1264325"/>
          </a:xfrm>
          <a:prstGeom prst="rect">
            <a:avLst/>
          </a:prstGeom>
          <a:noFill/>
          <a:ln w="19050" cap="flat" cmpd="sng">
            <a:solidFill>
              <a:schemeClr val="dk2"/>
            </a:solidFill>
            <a:prstDash val="solid"/>
            <a:round/>
            <a:headEnd type="none" w="sm" len="sm"/>
            <a:tailEnd type="none" w="sm" len="sm"/>
          </a:ln>
        </p:spPr>
      </p:pic>
      <p:sp>
        <p:nvSpPr>
          <p:cNvPr id="149" name="Google Shape;149;p30"/>
          <p:cNvSpPr txBox="1"/>
          <p:nvPr/>
        </p:nvSpPr>
        <p:spPr>
          <a:xfrm>
            <a:off x="1078525" y="0"/>
            <a:ext cx="6781800" cy="762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750" b="1">
                <a:solidFill>
                  <a:schemeClr val="dk1"/>
                </a:solidFill>
                <a:latin typeface="Economica"/>
                <a:ea typeface="Economica"/>
                <a:cs typeface="Economica"/>
                <a:sym typeface="Economica"/>
              </a:rPr>
              <a:t>Step 2 In Progress: The Proposal</a:t>
            </a:r>
            <a:endParaRPr sz="3750" b="1">
              <a:solidFill>
                <a:schemeClr val="dk1"/>
              </a:solidFill>
              <a:latin typeface="Economica"/>
              <a:ea typeface="Economica"/>
              <a:cs typeface="Economica"/>
              <a:sym typeface="Economic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31"/>
          <p:cNvSpPr txBox="1">
            <a:spLocks noGrp="1"/>
          </p:cNvSpPr>
          <p:nvPr>
            <p:ph type="title"/>
          </p:nvPr>
        </p:nvSpPr>
        <p:spPr>
          <a:xfrm>
            <a:off x="209125" y="875772"/>
            <a:ext cx="8520600" cy="11085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 dirty="0"/>
              <a:t>What are next steps?</a:t>
            </a:r>
            <a:endParaRPr dirty="0"/>
          </a:p>
          <a:p>
            <a:pPr marL="0" lvl="0" indent="0" algn="ctr" rtl="0">
              <a:spcBef>
                <a:spcPts val="0"/>
              </a:spcBef>
              <a:spcAft>
                <a:spcPts val="0"/>
              </a:spcAft>
              <a:buNone/>
            </a:pPr>
            <a:r>
              <a:rPr lang="en" sz="2666" dirty="0"/>
              <a:t>Implement a transitional kindergarten summer program using the following criteria</a:t>
            </a:r>
            <a:endParaRPr sz="2666" dirty="0"/>
          </a:p>
        </p:txBody>
      </p:sp>
      <p:sp>
        <p:nvSpPr>
          <p:cNvPr id="155" name="Google Shape;155;p31"/>
          <p:cNvSpPr txBox="1"/>
          <p:nvPr/>
        </p:nvSpPr>
        <p:spPr>
          <a:xfrm>
            <a:off x="418225" y="1878900"/>
            <a:ext cx="8102400" cy="5739900"/>
          </a:xfrm>
          <a:prstGeom prst="rect">
            <a:avLst/>
          </a:prstGeom>
          <a:noFill/>
          <a:ln>
            <a:noFill/>
          </a:ln>
        </p:spPr>
        <p:txBody>
          <a:bodyPr spcFirstLastPara="1" wrap="square" lIns="91425" tIns="91425" rIns="91425" bIns="91425" anchor="t" anchorCtr="0">
            <a:spAutoFit/>
          </a:bodyPr>
          <a:lstStyle/>
          <a:p>
            <a:pPr marL="914400" lvl="0" indent="0" algn="l" rtl="0">
              <a:lnSpc>
                <a:spcPct val="115000"/>
              </a:lnSpc>
              <a:spcBef>
                <a:spcPts val="1100"/>
              </a:spcBef>
              <a:spcAft>
                <a:spcPts val="0"/>
              </a:spcAft>
              <a:buNone/>
            </a:pPr>
            <a:endParaRPr>
              <a:solidFill>
                <a:schemeClr val="dk1"/>
              </a:solidFill>
              <a:highlight>
                <a:srgbClr val="FFFFFF"/>
              </a:highlight>
              <a:latin typeface="Century Gothic"/>
              <a:ea typeface="Century Gothic"/>
              <a:cs typeface="Century Gothic"/>
              <a:sym typeface="Century Gothic"/>
            </a:endParaRPr>
          </a:p>
          <a:p>
            <a:pPr marL="914400" lvl="0" indent="-336550" algn="l" rtl="0">
              <a:lnSpc>
                <a:spcPct val="115000"/>
              </a:lnSpc>
              <a:spcBef>
                <a:spcPts val="1100"/>
              </a:spcBef>
              <a:spcAft>
                <a:spcPts val="0"/>
              </a:spcAft>
              <a:buClr>
                <a:schemeClr val="dk1"/>
              </a:buClr>
              <a:buSzPts val="1700"/>
              <a:buFont typeface="Century Gothic"/>
              <a:buAutoNum type="alphaLcPeriod"/>
            </a:pPr>
            <a:r>
              <a:rPr lang="en" sz="1700">
                <a:solidFill>
                  <a:schemeClr val="dk1"/>
                </a:solidFill>
                <a:highlight>
                  <a:srgbClr val="FFFFFF"/>
                </a:highlight>
                <a:latin typeface="Century Gothic"/>
                <a:ea typeface="Century Gothic"/>
                <a:cs typeface="Century Gothic"/>
                <a:sym typeface="Century Gothic"/>
              </a:rPr>
              <a:t>Offer an internship opportunity for high school students that have taken childhood development and childhood education courses</a:t>
            </a:r>
            <a:endParaRPr sz="1700">
              <a:solidFill>
                <a:schemeClr val="dk1"/>
              </a:solidFill>
              <a:highlight>
                <a:srgbClr val="FFFFFF"/>
              </a:highlight>
              <a:latin typeface="Century Gothic"/>
              <a:ea typeface="Century Gothic"/>
              <a:cs typeface="Century Gothic"/>
              <a:sym typeface="Century Gothic"/>
            </a:endParaRPr>
          </a:p>
          <a:p>
            <a:pPr marL="914400" lvl="0" indent="0" algn="l" rtl="0">
              <a:lnSpc>
                <a:spcPct val="115000"/>
              </a:lnSpc>
              <a:spcBef>
                <a:spcPts val="1100"/>
              </a:spcBef>
              <a:spcAft>
                <a:spcPts val="0"/>
              </a:spcAft>
              <a:buNone/>
            </a:pPr>
            <a:endParaRPr sz="1700">
              <a:solidFill>
                <a:schemeClr val="dk1"/>
              </a:solidFill>
              <a:highlight>
                <a:srgbClr val="FFFFFF"/>
              </a:highlight>
              <a:latin typeface="Century Gothic"/>
              <a:ea typeface="Century Gothic"/>
              <a:cs typeface="Century Gothic"/>
              <a:sym typeface="Century Gothic"/>
            </a:endParaRPr>
          </a:p>
          <a:p>
            <a:pPr marL="914400" lvl="0" indent="-336550" algn="l" rtl="0">
              <a:lnSpc>
                <a:spcPct val="115000"/>
              </a:lnSpc>
              <a:spcBef>
                <a:spcPts val="1100"/>
              </a:spcBef>
              <a:spcAft>
                <a:spcPts val="0"/>
              </a:spcAft>
              <a:buClr>
                <a:schemeClr val="dk1"/>
              </a:buClr>
              <a:buSzPts val="1700"/>
              <a:buFont typeface="Century Gothic"/>
              <a:buAutoNum type="alphaLcPeriod"/>
            </a:pPr>
            <a:r>
              <a:rPr lang="en" sz="1700">
                <a:solidFill>
                  <a:schemeClr val="dk1"/>
                </a:solidFill>
                <a:highlight>
                  <a:srgbClr val="FFFFFF"/>
                </a:highlight>
                <a:latin typeface="Century Gothic"/>
                <a:ea typeface="Century Gothic"/>
                <a:cs typeface="Century Gothic"/>
                <a:sym typeface="Century Gothic"/>
              </a:rPr>
              <a:t>This can look like community service hours or a small stipend</a:t>
            </a:r>
            <a:endParaRPr sz="1700">
              <a:solidFill>
                <a:schemeClr val="dk1"/>
              </a:solidFill>
              <a:highlight>
                <a:srgbClr val="FFFFFF"/>
              </a:highlight>
              <a:latin typeface="Century Gothic"/>
              <a:ea typeface="Century Gothic"/>
              <a:cs typeface="Century Gothic"/>
              <a:sym typeface="Century Gothic"/>
            </a:endParaRPr>
          </a:p>
          <a:p>
            <a:pPr marL="914400" lvl="0" indent="0" algn="l" rtl="0">
              <a:lnSpc>
                <a:spcPct val="115000"/>
              </a:lnSpc>
              <a:spcBef>
                <a:spcPts val="1100"/>
              </a:spcBef>
              <a:spcAft>
                <a:spcPts val="0"/>
              </a:spcAft>
              <a:buNone/>
            </a:pPr>
            <a:endParaRPr sz="1700">
              <a:solidFill>
                <a:schemeClr val="dk1"/>
              </a:solidFill>
              <a:highlight>
                <a:srgbClr val="FFFFFF"/>
              </a:highlight>
              <a:latin typeface="Century Gothic"/>
              <a:ea typeface="Century Gothic"/>
              <a:cs typeface="Century Gothic"/>
              <a:sym typeface="Century Gothic"/>
            </a:endParaRPr>
          </a:p>
          <a:p>
            <a:pPr marL="914400" lvl="0" indent="-336550" algn="l" rtl="0">
              <a:lnSpc>
                <a:spcPct val="115000"/>
              </a:lnSpc>
              <a:spcBef>
                <a:spcPts val="1100"/>
              </a:spcBef>
              <a:spcAft>
                <a:spcPts val="0"/>
              </a:spcAft>
              <a:buClr>
                <a:schemeClr val="dk1"/>
              </a:buClr>
              <a:buSzPts val="1700"/>
              <a:buFont typeface="Century Gothic"/>
              <a:buAutoNum type="alphaLcPeriod"/>
            </a:pPr>
            <a:r>
              <a:rPr lang="en" sz="1700">
                <a:solidFill>
                  <a:schemeClr val="dk1"/>
                </a:solidFill>
                <a:highlight>
                  <a:srgbClr val="FFFFFF"/>
                </a:highlight>
                <a:latin typeface="Century Gothic"/>
                <a:ea typeface="Century Gothic"/>
                <a:cs typeface="Century Gothic"/>
                <a:sym typeface="Century Gothic"/>
              </a:rPr>
              <a:t>Students will apply and interview for the internship opportunity</a:t>
            </a:r>
            <a:endParaRPr sz="1700">
              <a:solidFill>
                <a:schemeClr val="dk1"/>
              </a:solidFill>
              <a:highlight>
                <a:srgbClr val="FFFFFF"/>
              </a:highlight>
              <a:latin typeface="Century Gothic"/>
              <a:ea typeface="Century Gothic"/>
              <a:cs typeface="Century Gothic"/>
              <a:sym typeface="Century Gothic"/>
            </a:endParaRPr>
          </a:p>
          <a:p>
            <a:pPr marL="914400" lvl="0" indent="0" algn="l" rtl="0">
              <a:lnSpc>
                <a:spcPct val="115000"/>
              </a:lnSpc>
              <a:spcBef>
                <a:spcPts val="1100"/>
              </a:spcBef>
              <a:spcAft>
                <a:spcPts val="0"/>
              </a:spcAft>
              <a:buNone/>
            </a:pPr>
            <a:endParaRPr sz="1700">
              <a:solidFill>
                <a:schemeClr val="dk1"/>
              </a:solidFill>
              <a:highlight>
                <a:srgbClr val="FFFFFF"/>
              </a:highlight>
              <a:latin typeface="Century Gothic"/>
              <a:ea typeface="Century Gothic"/>
              <a:cs typeface="Century Gothic"/>
              <a:sym typeface="Century Gothic"/>
            </a:endParaRPr>
          </a:p>
          <a:p>
            <a:pPr marL="914400" lvl="0" indent="-336550" algn="l" rtl="0">
              <a:lnSpc>
                <a:spcPct val="115000"/>
              </a:lnSpc>
              <a:spcBef>
                <a:spcPts val="1100"/>
              </a:spcBef>
              <a:spcAft>
                <a:spcPts val="0"/>
              </a:spcAft>
              <a:buClr>
                <a:schemeClr val="dk1"/>
              </a:buClr>
              <a:buSzPts val="1700"/>
              <a:buFont typeface="Century Gothic"/>
              <a:buAutoNum type="alphaLcPeriod"/>
            </a:pPr>
            <a:r>
              <a:rPr lang="en" sz="1700">
                <a:solidFill>
                  <a:schemeClr val="dk1"/>
                </a:solidFill>
                <a:highlight>
                  <a:srgbClr val="FFFFFF"/>
                </a:highlight>
                <a:latin typeface="Century Gothic"/>
                <a:ea typeface="Century Gothic"/>
                <a:cs typeface="Century Gothic"/>
                <a:sym typeface="Century Gothic"/>
              </a:rPr>
              <a:t>This will replace the need for para support!</a:t>
            </a:r>
            <a:endParaRPr sz="1700">
              <a:solidFill>
                <a:schemeClr val="dk1"/>
              </a:solidFill>
              <a:highlight>
                <a:srgbClr val="FFFFFF"/>
              </a:highlight>
              <a:latin typeface="Century Gothic"/>
              <a:ea typeface="Century Gothic"/>
              <a:cs typeface="Century Gothic"/>
              <a:sym typeface="Century Gothic"/>
            </a:endParaRPr>
          </a:p>
          <a:p>
            <a:pPr marL="0" lvl="0" indent="0" algn="l" rtl="0">
              <a:lnSpc>
                <a:spcPct val="115000"/>
              </a:lnSpc>
              <a:spcBef>
                <a:spcPts val="1100"/>
              </a:spcBef>
              <a:spcAft>
                <a:spcPts val="0"/>
              </a:spcAft>
              <a:buNone/>
            </a:pPr>
            <a:endParaRPr>
              <a:solidFill>
                <a:schemeClr val="dk1"/>
              </a:solidFill>
              <a:highlight>
                <a:srgbClr val="FFFFFF"/>
              </a:highlight>
              <a:latin typeface="Century Gothic"/>
              <a:ea typeface="Century Gothic"/>
              <a:cs typeface="Century Gothic"/>
              <a:sym typeface="Century Gothic"/>
            </a:endParaRPr>
          </a:p>
          <a:p>
            <a:pPr marL="0" lvl="0" indent="0" algn="l" rtl="0">
              <a:lnSpc>
                <a:spcPct val="115000"/>
              </a:lnSpc>
              <a:spcBef>
                <a:spcPts val="1100"/>
              </a:spcBef>
              <a:spcAft>
                <a:spcPts val="0"/>
              </a:spcAft>
              <a:buNone/>
            </a:pPr>
            <a:endParaRPr>
              <a:solidFill>
                <a:schemeClr val="dk1"/>
              </a:solidFill>
              <a:highlight>
                <a:srgbClr val="FFFFFF"/>
              </a:highlight>
              <a:latin typeface="Century Gothic"/>
              <a:ea typeface="Century Gothic"/>
              <a:cs typeface="Century Gothic"/>
              <a:sym typeface="Century Gothic"/>
            </a:endParaRPr>
          </a:p>
          <a:p>
            <a:pPr marL="0" lvl="0" indent="0" algn="l" rtl="0">
              <a:lnSpc>
                <a:spcPct val="115000"/>
              </a:lnSpc>
              <a:spcBef>
                <a:spcPts val="1100"/>
              </a:spcBef>
              <a:spcAft>
                <a:spcPts val="0"/>
              </a:spcAft>
              <a:buNone/>
            </a:pPr>
            <a:endParaRPr>
              <a:solidFill>
                <a:schemeClr val="dk1"/>
              </a:solidFill>
              <a:highlight>
                <a:srgbClr val="FFFFFF"/>
              </a:highlight>
              <a:latin typeface="Century Gothic"/>
              <a:ea typeface="Century Gothic"/>
              <a:cs typeface="Century Gothic"/>
              <a:sym typeface="Century Gothic"/>
            </a:endParaRPr>
          </a:p>
          <a:p>
            <a:pPr marL="0" lvl="0" indent="0" algn="l" rtl="0">
              <a:lnSpc>
                <a:spcPct val="115000"/>
              </a:lnSpc>
              <a:spcBef>
                <a:spcPts val="1100"/>
              </a:spcBef>
              <a:spcAft>
                <a:spcPts val="0"/>
              </a:spcAft>
              <a:buNone/>
            </a:pPr>
            <a:endParaRPr>
              <a:solidFill>
                <a:schemeClr val="dk1"/>
              </a:solidFill>
              <a:highlight>
                <a:srgbClr val="FFFFFF"/>
              </a:highlight>
              <a:latin typeface="Century Gothic"/>
              <a:ea typeface="Century Gothic"/>
              <a:cs typeface="Century Gothic"/>
              <a:sym typeface="Century Gothic"/>
            </a:endParaRPr>
          </a:p>
          <a:p>
            <a:pPr marL="0" lvl="0" indent="0" algn="l" rtl="0">
              <a:lnSpc>
                <a:spcPct val="115000"/>
              </a:lnSpc>
              <a:spcBef>
                <a:spcPts val="1100"/>
              </a:spcBef>
              <a:spcAft>
                <a:spcPts val="1100"/>
              </a:spcAft>
              <a:buNone/>
            </a:pPr>
            <a:endParaRPr>
              <a:solidFill>
                <a:schemeClr val="dk1"/>
              </a:solidFill>
              <a:highlight>
                <a:srgbClr val="FFFFFF"/>
              </a:highlight>
              <a:latin typeface="Century Gothic"/>
              <a:ea typeface="Century Gothic"/>
              <a:cs typeface="Century Gothic"/>
              <a:sym typeface="Century Gothic"/>
            </a:endParaRPr>
          </a:p>
        </p:txBody>
      </p:sp>
      <p:sp>
        <p:nvSpPr>
          <p:cNvPr id="156" name="Google Shape;156;p31"/>
          <p:cNvSpPr txBox="1"/>
          <p:nvPr/>
        </p:nvSpPr>
        <p:spPr>
          <a:xfrm>
            <a:off x="1078525" y="0"/>
            <a:ext cx="6781800" cy="762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750" b="1">
                <a:solidFill>
                  <a:schemeClr val="dk1"/>
                </a:solidFill>
                <a:latin typeface="Economica"/>
                <a:ea typeface="Economica"/>
                <a:cs typeface="Economica"/>
                <a:sym typeface="Economica"/>
              </a:rPr>
              <a:t>Step 2 In Progress: The Proposal</a:t>
            </a:r>
            <a:endParaRPr sz="3750" b="1">
              <a:solidFill>
                <a:schemeClr val="dk1"/>
              </a:solidFill>
              <a:latin typeface="Economica"/>
              <a:ea typeface="Economica"/>
              <a:cs typeface="Economica"/>
              <a:sym typeface="Economic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32"/>
          <p:cNvSpPr/>
          <p:nvPr/>
        </p:nvSpPr>
        <p:spPr>
          <a:xfrm>
            <a:off x="2814188" y="5267181"/>
            <a:ext cx="3515400" cy="4170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Roboto"/>
                <a:ea typeface="Roboto"/>
                <a:cs typeface="Roboto"/>
                <a:sym typeface="Roboto"/>
              </a:rPr>
              <a:t>Board of Education</a:t>
            </a:r>
            <a:endParaRPr>
              <a:solidFill>
                <a:schemeClr val="dk1"/>
              </a:solidFill>
              <a:latin typeface="Roboto"/>
              <a:ea typeface="Roboto"/>
              <a:cs typeface="Roboto"/>
              <a:sym typeface="Roboto"/>
            </a:endParaRPr>
          </a:p>
          <a:p>
            <a:pPr marL="0" lvl="0" indent="0" algn="ctr" rtl="0">
              <a:spcBef>
                <a:spcPts val="0"/>
              </a:spcBef>
              <a:spcAft>
                <a:spcPts val="0"/>
              </a:spcAft>
              <a:buNone/>
            </a:pPr>
            <a:r>
              <a:rPr lang="en">
                <a:solidFill>
                  <a:schemeClr val="dk1"/>
                </a:solidFill>
                <a:latin typeface="Roboto"/>
                <a:ea typeface="Roboto"/>
                <a:cs typeface="Roboto"/>
                <a:sym typeface="Roboto"/>
              </a:rPr>
              <a:t>3/27/2023</a:t>
            </a:r>
            <a:endParaRPr>
              <a:solidFill>
                <a:schemeClr val="dk1"/>
              </a:solidFill>
              <a:latin typeface="Roboto"/>
              <a:ea typeface="Roboto"/>
              <a:cs typeface="Roboto"/>
              <a:sym typeface="Roboto"/>
            </a:endParaRPr>
          </a:p>
        </p:txBody>
      </p:sp>
      <p:sp>
        <p:nvSpPr>
          <p:cNvPr id="162" name="Google Shape;162;p32"/>
          <p:cNvSpPr/>
          <p:nvPr/>
        </p:nvSpPr>
        <p:spPr>
          <a:xfrm>
            <a:off x="2814188" y="1781675"/>
            <a:ext cx="3515400" cy="4170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Roboto"/>
                <a:ea typeface="Roboto"/>
                <a:cs typeface="Roboto"/>
                <a:sym typeface="Roboto"/>
              </a:rPr>
              <a:t>Communicate with Stakeholders</a:t>
            </a:r>
            <a:endParaRPr>
              <a:solidFill>
                <a:schemeClr val="dk1"/>
              </a:solidFill>
              <a:latin typeface="Roboto"/>
              <a:ea typeface="Roboto"/>
              <a:cs typeface="Roboto"/>
              <a:sym typeface="Roboto"/>
            </a:endParaRPr>
          </a:p>
        </p:txBody>
      </p:sp>
      <p:grpSp>
        <p:nvGrpSpPr>
          <p:cNvPr id="163" name="Google Shape;163;p32"/>
          <p:cNvGrpSpPr/>
          <p:nvPr/>
        </p:nvGrpSpPr>
        <p:grpSpPr>
          <a:xfrm>
            <a:off x="1759663" y="2198570"/>
            <a:ext cx="5624430" cy="737027"/>
            <a:chOff x="1759675" y="1447573"/>
            <a:chExt cx="5624430" cy="689648"/>
          </a:xfrm>
        </p:grpSpPr>
        <p:grpSp>
          <p:nvGrpSpPr>
            <p:cNvPr id="164" name="Google Shape;164;p32"/>
            <p:cNvGrpSpPr/>
            <p:nvPr/>
          </p:nvGrpSpPr>
          <p:grpSpPr>
            <a:xfrm>
              <a:off x="1759675" y="1447573"/>
              <a:ext cx="5624430" cy="609745"/>
              <a:chOff x="1759675" y="1112923"/>
              <a:chExt cx="5624430" cy="609745"/>
            </a:xfrm>
          </p:grpSpPr>
          <p:sp>
            <p:nvSpPr>
              <p:cNvPr id="165" name="Google Shape;165;p32"/>
              <p:cNvSpPr/>
              <p:nvPr/>
            </p:nvSpPr>
            <p:spPr>
              <a:xfrm>
                <a:off x="1759675" y="1527150"/>
                <a:ext cx="5624430" cy="195517"/>
              </a:xfrm>
              <a:custGeom>
                <a:avLst/>
                <a:gdLst/>
                <a:ahLst/>
                <a:cxnLst/>
                <a:rect l="l" t="t" r="r" b="b"/>
                <a:pathLst>
                  <a:path w="75208" h="15248" extrusionOk="0">
                    <a:moveTo>
                      <a:pt x="0" y="15172"/>
                    </a:moveTo>
                    <a:lnTo>
                      <a:pt x="0" y="0"/>
                    </a:lnTo>
                    <a:lnTo>
                      <a:pt x="75117" y="0"/>
                    </a:lnTo>
                    <a:lnTo>
                      <a:pt x="75208" y="15248"/>
                    </a:lnTo>
                  </a:path>
                </a:pathLst>
              </a:custGeom>
              <a:noFill/>
              <a:ln w="19050" cap="flat" cmpd="sng">
                <a:solidFill>
                  <a:schemeClr val="dk2"/>
                </a:solidFill>
                <a:prstDash val="solid"/>
                <a:round/>
                <a:headEnd type="stealth" w="med" len="med"/>
                <a:tailEnd type="stealth" w="med" len="med"/>
              </a:ln>
            </p:spPr>
          </p:sp>
          <p:cxnSp>
            <p:nvCxnSpPr>
              <p:cNvPr id="166" name="Google Shape;166;p32"/>
              <p:cNvCxnSpPr/>
              <p:nvPr/>
            </p:nvCxnSpPr>
            <p:spPr>
              <a:xfrm>
                <a:off x="4571888" y="1112923"/>
                <a:ext cx="0" cy="586800"/>
              </a:xfrm>
              <a:prstGeom prst="straightConnector1">
                <a:avLst/>
              </a:prstGeom>
              <a:noFill/>
              <a:ln w="19050" cap="flat" cmpd="sng">
                <a:solidFill>
                  <a:schemeClr val="dk2"/>
                </a:solidFill>
                <a:prstDash val="solid"/>
                <a:round/>
                <a:headEnd type="none" w="med" len="med"/>
                <a:tailEnd type="stealth" w="med" len="med"/>
              </a:ln>
            </p:spPr>
          </p:cxnSp>
        </p:grpSp>
        <p:sp>
          <p:nvSpPr>
            <p:cNvPr id="167" name="Google Shape;167;p32"/>
            <p:cNvSpPr/>
            <p:nvPr/>
          </p:nvSpPr>
          <p:spPr>
            <a:xfrm>
              <a:off x="2890275" y="1586121"/>
              <a:ext cx="551100" cy="551100"/>
            </a:xfrm>
            <a:prstGeom prst="ellipse">
              <a:avLst/>
            </a:prstGeom>
            <a:solidFill>
              <a:srgbClr val="FFFFFF"/>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32"/>
            <p:cNvSpPr/>
            <p:nvPr/>
          </p:nvSpPr>
          <p:spPr>
            <a:xfrm>
              <a:off x="5702500" y="1586121"/>
              <a:ext cx="551100" cy="551100"/>
            </a:xfrm>
            <a:prstGeom prst="ellipse">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9" name="Google Shape;169;p32"/>
          <p:cNvGrpSpPr/>
          <p:nvPr/>
        </p:nvGrpSpPr>
        <p:grpSpPr>
          <a:xfrm>
            <a:off x="1759675" y="4554749"/>
            <a:ext cx="5624430" cy="712440"/>
            <a:chOff x="1759675" y="3675259"/>
            <a:chExt cx="5624430" cy="666641"/>
          </a:xfrm>
        </p:grpSpPr>
        <p:grpSp>
          <p:nvGrpSpPr>
            <p:cNvPr id="170" name="Google Shape;170;p32"/>
            <p:cNvGrpSpPr/>
            <p:nvPr/>
          </p:nvGrpSpPr>
          <p:grpSpPr>
            <a:xfrm rot="10800000" flipH="1">
              <a:off x="1759675" y="3755325"/>
              <a:ext cx="5624430" cy="586575"/>
              <a:chOff x="1759675" y="1136092"/>
              <a:chExt cx="5624430" cy="586575"/>
            </a:xfrm>
          </p:grpSpPr>
          <p:sp>
            <p:nvSpPr>
              <p:cNvPr id="171" name="Google Shape;171;p32"/>
              <p:cNvSpPr/>
              <p:nvPr/>
            </p:nvSpPr>
            <p:spPr>
              <a:xfrm>
                <a:off x="1759675" y="1527150"/>
                <a:ext cx="5624430" cy="195517"/>
              </a:xfrm>
              <a:custGeom>
                <a:avLst/>
                <a:gdLst/>
                <a:ahLst/>
                <a:cxnLst/>
                <a:rect l="l" t="t" r="r" b="b"/>
                <a:pathLst>
                  <a:path w="75208" h="15248" extrusionOk="0">
                    <a:moveTo>
                      <a:pt x="0" y="15172"/>
                    </a:moveTo>
                    <a:lnTo>
                      <a:pt x="0" y="0"/>
                    </a:lnTo>
                    <a:lnTo>
                      <a:pt x="75117" y="0"/>
                    </a:lnTo>
                    <a:lnTo>
                      <a:pt x="75208" y="15248"/>
                    </a:lnTo>
                  </a:path>
                </a:pathLst>
              </a:custGeom>
              <a:noFill/>
              <a:ln w="19050" cap="flat" cmpd="sng">
                <a:solidFill>
                  <a:schemeClr val="dk2"/>
                </a:solidFill>
                <a:prstDash val="solid"/>
                <a:round/>
                <a:headEnd type="stealth" w="med" len="med"/>
                <a:tailEnd type="stealth" w="med" len="med"/>
              </a:ln>
            </p:spPr>
          </p:sp>
          <p:cxnSp>
            <p:nvCxnSpPr>
              <p:cNvPr id="172" name="Google Shape;172;p32"/>
              <p:cNvCxnSpPr/>
              <p:nvPr/>
            </p:nvCxnSpPr>
            <p:spPr>
              <a:xfrm rot="10800000">
                <a:off x="4571888" y="1136092"/>
                <a:ext cx="0" cy="586500"/>
              </a:xfrm>
              <a:prstGeom prst="straightConnector1">
                <a:avLst/>
              </a:prstGeom>
              <a:noFill/>
              <a:ln w="19050" cap="flat" cmpd="sng">
                <a:solidFill>
                  <a:schemeClr val="dk2"/>
                </a:solidFill>
                <a:prstDash val="solid"/>
                <a:round/>
                <a:headEnd type="none" w="med" len="med"/>
                <a:tailEnd type="stealth" w="med" len="med"/>
              </a:ln>
            </p:spPr>
          </p:cxnSp>
        </p:grpSp>
        <p:sp>
          <p:nvSpPr>
            <p:cNvPr id="173" name="Google Shape;173;p32"/>
            <p:cNvSpPr/>
            <p:nvPr/>
          </p:nvSpPr>
          <p:spPr>
            <a:xfrm>
              <a:off x="2890275" y="3675259"/>
              <a:ext cx="551100" cy="551100"/>
            </a:xfrm>
            <a:prstGeom prst="ellipse">
              <a:avLst/>
            </a:prstGeom>
            <a:solidFill>
              <a:srgbClr val="FFFFFF"/>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32"/>
            <p:cNvSpPr/>
            <p:nvPr/>
          </p:nvSpPr>
          <p:spPr>
            <a:xfrm>
              <a:off x="5702500" y="3675259"/>
              <a:ext cx="551100" cy="551100"/>
            </a:xfrm>
            <a:prstGeom prst="ellipse">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5" name="Google Shape;175;p32"/>
          <p:cNvGrpSpPr/>
          <p:nvPr/>
        </p:nvGrpSpPr>
        <p:grpSpPr>
          <a:xfrm>
            <a:off x="910675" y="2825663"/>
            <a:ext cx="1698000" cy="1814653"/>
            <a:chOff x="910675" y="2057325"/>
            <a:chExt cx="1698000" cy="1698000"/>
          </a:xfrm>
        </p:grpSpPr>
        <p:sp>
          <p:nvSpPr>
            <p:cNvPr id="176" name="Google Shape;176;p32"/>
            <p:cNvSpPr/>
            <p:nvPr/>
          </p:nvSpPr>
          <p:spPr>
            <a:xfrm>
              <a:off x="910675" y="2057325"/>
              <a:ext cx="1698000" cy="1698000"/>
            </a:xfrm>
            <a:prstGeom prst="ellipse">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7" name="Google Shape;177;p32"/>
            <p:cNvGrpSpPr/>
            <p:nvPr/>
          </p:nvGrpSpPr>
          <p:grpSpPr>
            <a:xfrm>
              <a:off x="1049250" y="2359950"/>
              <a:ext cx="1420800" cy="1081400"/>
              <a:chOff x="1049250" y="2359950"/>
              <a:chExt cx="1420800" cy="1081400"/>
            </a:xfrm>
          </p:grpSpPr>
          <p:sp>
            <p:nvSpPr>
              <p:cNvPr id="178" name="Google Shape;178;p32"/>
              <p:cNvSpPr txBox="1"/>
              <p:nvPr/>
            </p:nvSpPr>
            <p:spPr>
              <a:xfrm>
                <a:off x="1160275" y="2359950"/>
                <a:ext cx="1198800" cy="36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Fira Sans Extra Condensed Medium"/>
                    <a:ea typeface="Fira Sans Extra Condensed Medium"/>
                    <a:cs typeface="Fira Sans Extra Condensed Medium"/>
                    <a:sym typeface="Fira Sans Extra Condensed Medium"/>
                  </a:rPr>
                  <a:t>Administrators</a:t>
                </a:r>
                <a:endParaRPr>
                  <a:solidFill>
                    <a:schemeClr val="dk1"/>
                  </a:solidFill>
                  <a:latin typeface="Fira Sans Extra Condensed Medium"/>
                  <a:ea typeface="Fira Sans Extra Condensed Medium"/>
                  <a:cs typeface="Fira Sans Extra Condensed Medium"/>
                  <a:sym typeface="Fira Sans Extra Condensed Medium"/>
                </a:endParaRPr>
              </a:p>
            </p:txBody>
          </p:sp>
          <p:sp>
            <p:nvSpPr>
              <p:cNvPr id="179" name="Google Shape;179;p32"/>
              <p:cNvSpPr txBox="1"/>
              <p:nvPr/>
            </p:nvSpPr>
            <p:spPr>
              <a:xfrm>
                <a:off x="1049250" y="2645750"/>
                <a:ext cx="1420800" cy="79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Roboto"/>
                    <a:ea typeface="Roboto"/>
                    <a:cs typeface="Roboto"/>
                    <a:sym typeface="Roboto"/>
                  </a:rPr>
                  <a:t>Building principal</a:t>
                </a:r>
                <a:br>
                  <a:rPr lang="en" sz="1200">
                    <a:solidFill>
                      <a:schemeClr val="dk1"/>
                    </a:solidFill>
                    <a:latin typeface="Roboto"/>
                    <a:ea typeface="Roboto"/>
                    <a:cs typeface="Roboto"/>
                    <a:sym typeface="Roboto"/>
                  </a:rPr>
                </a:br>
                <a:r>
                  <a:rPr lang="en" sz="1200">
                    <a:solidFill>
                      <a:schemeClr val="dk1"/>
                    </a:solidFill>
                    <a:latin typeface="Roboto"/>
                    <a:ea typeface="Roboto"/>
                    <a:cs typeface="Roboto"/>
                    <a:sym typeface="Roboto"/>
                  </a:rPr>
                  <a:t>Jason Magao</a:t>
                </a:r>
                <a:endParaRPr sz="1200">
                  <a:solidFill>
                    <a:schemeClr val="dk1"/>
                  </a:solidFill>
                  <a:latin typeface="Roboto"/>
                  <a:ea typeface="Roboto"/>
                  <a:cs typeface="Roboto"/>
                  <a:sym typeface="Roboto"/>
                </a:endParaRPr>
              </a:p>
              <a:p>
                <a:pPr marL="0" lvl="0" indent="0" algn="ctr" rtl="0">
                  <a:spcBef>
                    <a:spcPts val="0"/>
                  </a:spcBef>
                  <a:spcAft>
                    <a:spcPts val="0"/>
                  </a:spcAft>
                  <a:buNone/>
                </a:pPr>
                <a:endParaRPr sz="1200">
                  <a:solidFill>
                    <a:schemeClr val="dk1"/>
                  </a:solidFill>
                  <a:latin typeface="Roboto"/>
                  <a:ea typeface="Roboto"/>
                  <a:cs typeface="Roboto"/>
                  <a:sym typeface="Roboto"/>
                </a:endParaRPr>
              </a:p>
              <a:p>
                <a:pPr marL="0" lvl="0" indent="0" algn="ctr" rtl="0">
                  <a:spcBef>
                    <a:spcPts val="0"/>
                  </a:spcBef>
                  <a:spcAft>
                    <a:spcPts val="0"/>
                  </a:spcAft>
                  <a:buNone/>
                </a:pPr>
                <a:r>
                  <a:rPr lang="en" sz="1200">
                    <a:solidFill>
                      <a:schemeClr val="dk1"/>
                    </a:solidFill>
                    <a:latin typeface="Roboto"/>
                    <a:ea typeface="Roboto"/>
                    <a:cs typeface="Roboto"/>
                    <a:sym typeface="Roboto"/>
                  </a:rPr>
                  <a:t>2/1/2023</a:t>
                </a:r>
                <a:endParaRPr sz="1200">
                  <a:solidFill>
                    <a:schemeClr val="dk1"/>
                  </a:solidFill>
                  <a:latin typeface="Roboto"/>
                  <a:ea typeface="Roboto"/>
                  <a:cs typeface="Roboto"/>
                  <a:sym typeface="Roboto"/>
                </a:endParaRPr>
              </a:p>
            </p:txBody>
          </p:sp>
        </p:grpSp>
      </p:grpSp>
      <p:grpSp>
        <p:nvGrpSpPr>
          <p:cNvPr id="180" name="Google Shape;180;p32"/>
          <p:cNvGrpSpPr/>
          <p:nvPr/>
        </p:nvGrpSpPr>
        <p:grpSpPr>
          <a:xfrm>
            <a:off x="3722925" y="2825663"/>
            <a:ext cx="1698000" cy="1814653"/>
            <a:chOff x="3722925" y="2057325"/>
            <a:chExt cx="1698000" cy="1698000"/>
          </a:xfrm>
        </p:grpSpPr>
        <p:sp>
          <p:nvSpPr>
            <p:cNvPr id="181" name="Google Shape;181;p32"/>
            <p:cNvSpPr/>
            <p:nvPr/>
          </p:nvSpPr>
          <p:spPr>
            <a:xfrm>
              <a:off x="3722925" y="2057325"/>
              <a:ext cx="1698000" cy="1698000"/>
            </a:xfrm>
            <a:prstGeom prst="ellipse">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2" name="Google Shape;182;p32"/>
            <p:cNvGrpSpPr/>
            <p:nvPr/>
          </p:nvGrpSpPr>
          <p:grpSpPr>
            <a:xfrm>
              <a:off x="3861525" y="2431252"/>
              <a:ext cx="1420800" cy="1081400"/>
              <a:chOff x="3861525" y="2431252"/>
              <a:chExt cx="1420800" cy="1081400"/>
            </a:xfrm>
          </p:grpSpPr>
          <p:sp>
            <p:nvSpPr>
              <p:cNvPr id="183" name="Google Shape;183;p32"/>
              <p:cNvSpPr txBox="1"/>
              <p:nvPr/>
            </p:nvSpPr>
            <p:spPr>
              <a:xfrm>
                <a:off x="3972550" y="2431252"/>
                <a:ext cx="1198800" cy="36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Fira Sans Extra Condensed Medium"/>
                    <a:ea typeface="Fira Sans Extra Condensed Medium"/>
                    <a:cs typeface="Fira Sans Extra Condensed Medium"/>
                    <a:sym typeface="Fira Sans Extra Condensed Medium"/>
                  </a:rPr>
                  <a:t>Program Coordinators</a:t>
                </a:r>
                <a:endParaRPr>
                  <a:solidFill>
                    <a:schemeClr val="dk1"/>
                  </a:solidFill>
                  <a:latin typeface="Fira Sans Extra Condensed Medium"/>
                  <a:ea typeface="Fira Sans Extra Condensed Medium"/>
                  <a:cs typeface="Fira Sans Extra Condensed Medium"/>
                  <a:sym typeface="Fira Sans Extra Condensed Medium"/>
                </a:endParaRPr>
              </a:p>
            </p:txBody>
          </p:sp>
          <p:sp>
            <p:nvSpPr>
              <p:cNvPr id="184" name="Google Shape;184;p32"/>
              <p:cNvSpPr txBox="1"/>
              <p:nvPr/>
            </p:nvSpPr>
            <p:spPr>
              <a:xfrm>
                <a:off x="3861525" y="2717052"/>
                <a:ext cx="1420800" cy="79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Roboto"/>
                    <a:ea typeface="Roboto"/>
                    <a:cs typeface="Roboto"/>
                    <a:sym typeface="Roboto"/>
                  </a:rPr>
                  <a:t>Melissa Trantolo</a:t>
                </a:r>
                <a:endParaRPr sz="1200">
                  <a:solidFill>
                    <a:schemeClr val="dk1"/>
                  </a:solidFill>
                  <a:latin typeface="Roboto"/>
                  <a:ea typeface="Roboto"/>
                  <a:cs typeface="Roboto"/>
                  <a:sym typeface="Roboto"/>
                </a:endParaRPr>
              </a:p>
              <a:p>
                <a:pPr marL="0" lvl="0" indent="0" algn="ctr" rtl="0">
                  <a:spcBef>
                    <a:spcPts val="0"/>
                  </a:spcBef>
                  <a:spcAft>
                    <a:spcPts val="0"/>
                  </a:spcAft>
                  <a:buNone/>
                </a:pPr>
                <a:r>
                  <a:rPr lang="en" sz="1200">
                    <a:solidFill>
                      <a:schemeClr val="dk1"/>
                    </a:solidFill>
                    <a:latin typeface="Roboto"/>
                    <a:ea typeface="Roboto"/>
                    <a:cs typeface="Roboto"/>
                    <a:sym typeface="Roboto"/>
                  </a:rPr>
                  <a:t>Shelley McCone</a:t>
                </a:r>
                <a:endParaRPr sz="1200">
                  <a:solidFill>
                    <a:schemeClr val="dk1"/>
                  </a:solidFill>
                  <a:latin typeface="Roboto"/>
                  <a:ea typeface="Roboto"/>
                  <a:cs typeface="Roboto"/>
                  <a:sym typeface="Roboto"/>
                </a:endParaRPr>
              </a:p>
              <a:p>
                <a:pPr marL="0" lvl="0" indent="0" algn="ctr" rtl="0">
                  <a:spcBef>
                    <a:spcPts val="0"/>
                  </a:spcBef>
                  <a:spcAft>
                    <a:spcPts val="0"/>
                  </a:spcAft>
                  <a:buNone/>
                </a:pPr>
                <a:endParaRPr sz="1200">
                  <a:solidFill>
                    <a:schemeClr val="dk1"/>
                  </a:solidFill>
                  <a:latin typeface="Roboto"/>
                  <a:ea typeface="Roboto"/>
                  <a:cs typeface="Roboto"/>
                  <a:sym typeface="Roboto"/>
                </a:endParaRPr>
              </a:p>
              <a:p>
                <a:pPr marL="0" lvl="0" indent="0" algn="ctr" rtl="0">
                  <a:spcBef>
                    <a:spcPts val="0"/>
                  </a:spcBef>
                  <a:spcAft>
                    <a:spcPts val="0"/>
                  </a:spcAft>
                  <a:buNone/>
                </a:pPr>
                <a:r>
                  <a:rPr lang="en" sz="1200">
                    <a:solidFill>
                      <a:schemeClr val="dk1"/>
                    </a:solidFill>
                    <a:latin typeface="Roboto"/>
                    <a:ea typeface="Roboto"/>
                    <a:cs typeface="Roboto"/>
                    <a:sym typeface="Roboto"/>
                  </a:rPr>
                  <a:t>2/1/2023</a:t>
                </a:r>
                <a:endParaRPr sz="1200">
                  <a:solidFill>
                    <a:schemeClr val="dk1"/>
                  </a:solidFill>
                  <a:latin typeface="Roboto"/>
                  <a:ea typeface="Roboto"/>
                  <a:cs typeface="Roboto"/>
                  <a:sym typeface="Roboto"/>
                </a:endParaRPr>
              </a:p>
            </p:txBody>
          </p:sp>
        </p:grpSp>
      </p:grpSp>
      <p:grpSp>
        <p:nvGrpSpPr>
          <p:cNvPr id="185" name="Google Shape;185;p32"/>
          <p:cNvGrpSpPr/>
          <p:nvPr/>
        </p:nvGrpSpPr>
        <p:grpSpPr>
          <a:xfrm>
            <a:off x="6535175" y="2825663"/>
            <a:ext cx="1698000" cy="1814653"/>
            <a:chOff x="6535175" y="2057325"/>
            <a:chExt cx="1698000" cy="1698000"/>
          </a:xfrm>
        </p:grpSpPr>
        <p:sp>
          <p:nvSpPr>
            <p:cNvPr id="186" name="Google Shape;186;p32"/>
            <p:cNvSpPr/>
            <p:nvPr/>
          </p:nvSpPr>
          <p:spPr>
            <a:xfrm>
              <a:off x="6535175" y="2057325"/>
              <a:ext cx="1698000" cy="1698000"/>
            </a:xfrm>
            <a:prstGeom prst="ellipse">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7" name="Google Shape;187;p32"/>
            <p:cNvGrpSpPr/>
            <p:nvPr/>
          </p:nvGrpSpPr>
          <p:grpSpPr>
            <a:xfrm>
              <a:off x="6597600" y="2319571"/>
              <a:ext cx="1559400" cy="1121791"/>
              <a:chOff x="6597600" y="2319571"/>
              <a:chExt cx="1559400" cy="1121791"/>
            </a:xfrm>
          </p:grpSpPr>
          <p:sp>
            <p:nvSpPr>
              <p:cNvPr id="188" name="Google Shape;188;p32"/>
              <p:cNvSpPr txBox="1"/>
              <p:nvPr/>
            </p:nvSpPr>
            <p:spPr>
              <a:xfrm>
                <a:off x="6729300" y="2319571"/>
                <a:ext cx="1309800" cy="36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Fira Sans Extra Condensed Medium"/>
                    <a:ea typeface="Fira Sans Extra Condensed Medium"/>
                    <a:cs typeface="Fira Sans Extra Condensed Medium"/>
                    <a:sym typeface="Fira Sans Extra Condensed Medium"/>
                  </a:rPr>
                  <a:t>Superintendent</a:t>
                </a:r>
                <a:endParaRPr sz="1300">
                  <a:solidFill>
                    <a:schemeClr val="dk1"/>
                  </a:solidFill>
                  <a:latin typeface="Fira Sans Extra Condensed Medium"/>
                  <a:ea typeface="Fira Sans Extra Condensed Medium"/>
                  <a:cs typeface="Fira Sans Extra Condensed Medium"/>
                  <a:sym typeface="Fira Sans Extra Condensed Medium"/>
                </a:endParaRPr>
              </a:p>
            </p:txBody>
          </p:sp>
          <p:sp>
            <p:nvSpPr>
              <p:cNvPr id="189" name="Google Shape;189;p32"/>
              <p:cNvSpPr txBox="1"/>
              <p:nvPr/>
            </p:nvSpPr>
            <p:spPr>
              <a:xfrm>
                <a:off x="6597600" y="2645762"/>
                <a:ext cx="1559400" cy="79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Roboto"/>
                    <a:ea typeface="Roboto"/>
                    <a:cs typeface="Roboto"/>
                    <a:sym typeface="Roboto"/>
                  </a:rPr>
                  <a:t>Dr. Joseph Macary</a:t>
                </a:r>
                <a:endParaRPr sz="1200">
                  <a:solidFill>
                    <a:schemeClr val="dk1"/>
                  </a:solidFill>
                  <a:latin typeface="Roboto"/>
                  <a:ea typeface="Roboto"/>
                  <a:cs typeface="Roboto"/>
                  <a:sym typeface="Roboto"/>
                </a:endParaRPr>
              </a:p>
              <a:p>
                <a:pPr marL="0" lvl="0" indent="0" algn="ctr" rtl="0">
                  <a:spcBef>
                    <a:spcPts val="0"/>
                  </a:spcBef>
                  <a:spcAft>
                    <a:spcPts val="0"/>
                  </a:spcAft>
                  <a:buNone/>
                </a:pPr>
                <a:endParaRPr sz="1200">
                  <a:solidFill>
                    <a:schemeClr val="dk1"/>
                  </a:solidFill>
                  <a:latin typeface="Roboto"/>
                  <a:ea typeface="Roboto"/>
                  <a:cs typeface="Roboto"/>
                  <a:sym typeface="Roboto"/>
                </a:endParaRPr>
              </a:p>
              <a:p>
                <a:pPr marL="0" lvl="0" indent="0" algn="ctr" rtl="0">
                  <a:spcBef>
                    <a:spcPts val="0"/>
                  </a:spcBef>
                  <a:spcAft>
                    <a:spcPts val="0"/>
                  </a:spcAft>
                  <a:buNone/>
                </a:pPr>
                <a:r>
                  <a:rPr lang="en" sz="1200">
                    <a:solidFill>
                      <a:schemeClr val="dk1"/>
                    </a:solidFill>
                    <a:latin typeface="Roboto"/>
                    <a:ea typeface="Roboto"/>
                    <a:cs typeface="Roboto"/>
                    <a:sym typeface="Roboto"/>
                  </a:rPr>
                  <a:t>3/14/2023</a:t>
                </a:r>
                <a:endParaRPr sz="1200">
                  <a:solidFill>
                    <a:schemeClr val="dk1"/>
                  </a:solidFill>
                  <a:latin typeface="Roboto"/>
                  <a:ea typeface="Roboto"/>
                  <a:cs typeface="Roboto"/>
                  <a:sym typeface="Roboto"/>
                </a:endParaRPr>
              </a:p>
            </p:txBody>
          </p:sp>
        </p:grpSp>
      </p:grpSp>
      <p:sp>
        <p:nvSpPr>
          <p:cNvPr id="190" name="Google Shape;190;p32"/>
          <p:cNvSpPr/>
          <p:nvPr/>
        </p:nvSpPr>
        <p:spPr>
          <a:xfrm>
            <a:off x="5806280" y="4667449"/>
            <a:ext cx="343530" cy="363522"/>
          </a:xfrm>
          <a:custGeom>
            <a:avLst/>
            <a:gdLst/>
            <a:ahLst/>
            <a:cxnLst/>
            <a:rect l="l" t="t" r="r" b="b"/>
            <a:pathLst>
              <a:path w="19516" h="19326" extrusionOk="0">
                <a:moveTo>
                  <a:pt x="15929" y="1934"/>
                </a:moveTo>
                <a:lnTo>
                  <a:pt x="15929" y="2834"/>
                </a:lnTo>
                <a:cubicBezTo>
                  <a:pt x="15929" y="3145"/>
                  <a:pt x="16182" y="3398"/>
                  <a:pt x="16496" y="3398"/>
                </a:cubicBezTo>
                <a:lnTo>
                  <a:pt x="17393" y="3398"/>
                </a:lnTo>
                <a:lnTo>
                  <a:pt x="16261" y="4531"/>
                </a:lnTo>
                <a:lnTo>
                  <a:pt x="14796" y="4531"/>
                </a:lnTo>
                <a:lnTo>
                  <a:pt x="14796" y="3066"/>
                </a:lnTo>
                <a:lnTo>
                  <a:pt x="15929" y="1934"/>
                </a:lnTo>
                <a:close/>
                <a:moveTo>
                  <a:pt x="9663" y="7927"/>
                </a:moveTo>
                <a:cubicBezTo>
                  <a:pt x="9926" y="7927"/>
                  <a:pt x="10183" y="7991"/>
                  <a:pt x="10418" y="8109"/>
                </a:cubicBezTo>
                <a:lnTo>
                  <a:pt x="9262" y="9262"/>
                </a:lnTo>
                <a:cubicBezTo>
                  <a:pt x="9041" y="9485"/>
                  <a:pt x="9041" y="9842"/>
                  <a:pt x="9262" y="10065"/>
                </a:cubicBezTo>
                <a:cubicBezTo>
                  <a:pt x="9372" y="10175"/>
                  <a:pt x="9517" y="10231"/>
                  <a:pt x="9662" y="10231"/>
                </a:cubicBezTo>
                <a:cubicBezTo>
                  <a:pt x="9807" y="10231"/>
                  <a:pt x="9952" y="10175"/>
                  <a:pt x="10062" y="10065"/>
                </a:cubicBezTo>
                <a:lnTo>
                  <a:pt x="11218" y="8909"/>
                </a:lnTo>
                <a:cubicBezTo>
                  <a:pt x="11336" y="9141"/>
                  <a:pt x="11399" y="9401"/>
                  <a:pt x="11399" y="9664"/>
                </a:cubicBezTo>
                <a:cubicBezTo>
                  <a:pt x="11399" y="10585"/>
                  <a:pt x="10605" y="11364"/>
                  <a:pt x="9663" y="11364"/>
                </a:cubicBezTo>
                <a:cubicBezTo>
                  <a:pt x="8721" y="11364"/>
                  <a:pt x="7927" y="10585"/>
                  <a:pt x="7927" y="9664"/>
                </a:cubicBezTo>
                <a:cubicBezTo>
                  <a:pt x="7927" y="8722"/>
                  <a:pt x="8721" y="7927"/>
                  <a:pt x="9663" y="7927"/>
                </a:cubicBezTo>
                <a:close/>
                <a:moveTo>
                  <a:pt x="9663" y="5663"/>
                </a:moveTo>
                <a:cubicBezTo>
                  <a:pt x="10527" y="5666"/>
                  <a:pt x="11363" y="5953"/>
                  <a:pt x="12049" y="6478"/>
                </a:cubicBezTo>
                <a:lnTo>
                  <a:pt x="11242" y="7287"/>
                </a:lnTo>
                <a:cubicBezTo>
                  <a:pt x="10777" y="6967"/>
                  <a:pt x="10228" y="6798"/>
                  <a:pt x="9663" y="6795"/>
                </a:cubicBezTo>
                <a:cubicBezTo>
                  <a:pt x="8108" y="6795"/>
                  <a:pt x="6795" y="8109"/>
                  <a:pt x="6795" y="9664"/>
                </a:cubicBezTo>
                <a:cubicBezTo>
                  <a:pt x="6795" y="10422"/>
                  <a:pt x="7103" y="11143"/>
                  <a:pt x="7649" y="11669"/>
                </a:cubicBezTo>
                <a:cubicBezTo>
                  <a:pt x="8208" y="12220"/>
                  <a:pt x="8935" y="12495"/>
                  <a:pt x="9663" y="12495"/>
                </a:cubicBezTo>
                <a:cubicBezTo>
                  <a:pt x="10391" y="12495"/>
                  <a:pt x="11119" y="12220"/>
                  <a:pt x="11677" y="11669"/>
                </a:cubicBezTo>
                <a:cubicBezTo>
                  <a:pt x="12224" y="11143"/>
                  <a:pt x="12532" y="10422"/>
                  <a:pt x="12532" y="9664"/>
                </a:cubicBezTo>
                <a:cubicBezTo>
                  <a:pt x="12529" y="9099"/>
                  <a:pt x="12360" y="8549"/>
                  <a:pt x="12043" y="8084"/>
                </a:cubicBezTo>
                <a:lnTo>
                  <a:pt x="12849" y="7278"/>
                </a:lnTo>
                <a:cubicBezTo>
                  <a:pt x="13374" y="7964"/>
                  <a:pt x="13661" y="8800"/>
                  <a:pt x="13664" y="9664"/>
                </a:cubicBezTo>
                <a:cubicBezTo>
                  <a:pt x="13664" y="11850"/>
                  <a:pt x="11870" y="13628"/>
                  <a:pt x="9663" y="13628"/>
                </a:cubicBezTo>
                <a:cubicBezTo>
                  <a:pt x="7456" y="13628"/>
                  <a:pt x="5662" y="11850"/>
                  <a:pt x="5662" y="9664"/>
                </a:cubicBezTo>
                <a:cubicBezTo>
                  <a:pt x="5662" y="7496"/>
                  <a:pt x="7495" y="5663"/>
                  <a:pt x="9663" y="5663"/>
                </a:cubicBezTo>
                <a:close/>
                <a:moveTo>
                  <a:pt x="9676" y="3398"/>
                </a:moveTo>
                <a:cubicBezTo>
                  <a:pt x="11130" y="3398"/>
                  <a:pt x="12541" y="3902"/>
                  <a:pt x="13664" y="4826"/>
                </a:cubicBezTo>
                <a:lnTo>
                  <a:pt x="13664" y="4863"/>
                </a:lnTo>
                <a:lnTo>
                  <a:pt x="12861" y="5663"/>
                </a:lnTo>
                <a:cubicBezTo>
                  <a:pt x="11911" y="4901"/>
                  <a:pt x="10770" y="4528"/>
                  <a:pt x="9634" y="4528"/>
                </a:cubicBezTo>
                <a:cubicBezTo>
                  <a:pt x="8214" y="4528"/>
                  <a:pt x="6803" y="5111"/>
                  <a:pt x="5786" y="6246"/>
                </a:cubicBezTo>
                <a:cubicBezTo>
                  <a:pt x="3959" y="8287"/>
                  <a:pt x="4047" y="11403"/>
                  <a:pt x="5985" y="13341"/>
                </a:cubicBezTo>
                <a:cubicBezTo>
                  <a:pt x="6991" y="14346"/>
                  <a:pt x="8313" y="14852"/>
                  <a:pt x="9638" y="14852"/>
                </a:cubicBezTo>
                <a:cubicBezTo>
                  <a:pt x="10866" y="14852"/>
                  <a:pt x="12096" y="14417"/>
                  <a:pt x="13078" y="13538"/>
                </a:cubicBezTo>
                <a:cubicBezTo>
                  <a:pt x="15119" y="11711"/>
                  <a:pt x="15376" y="8604"/>
                  <a:pt x="13664" y="6463"/>
                </a:cubicBezTo>
                <a:lnTo>
                  <a:pt x="14464" y="5663"/>
                </a:lnTo>
                <a:lnTo>
                  <a:pt x="14503" y="5663"/>
                </a:lnTo>
                <a:cubicBezTo>
                  <a:pt x="15430" y="6789"/>
                  <a:pt x="15935" y="8205"/>
                  <a:pt x="15929" y="9664"/>
                </a:cubicBezTo>
                <a:cubicBezTo>
                  <a:pt x="15929" y="13100"/>
                  <a:pt x="13117" y="15893"/>
                  <a:pt x="9663" y="15893"/>
                </a:cubicBezTo>
                <a:cubicBezTo>
                  <a:pt x="6209" y="15893"/>
                  <a:pt x="3398" y="13100"/>
                  <a:pt x="3398" y="9664"/>
                </a:cubicBezTo>
                <a:cubicBezTo>
                  <a:pt x="3398" y="6209"/>
                  <a:pt x="6209" y="3398"/>
                  <a:pt x="9663" y="3398"/>
                </a:cubicBezTo>
                <a:cubicBezTo>
                  <a:pt x="9668" y="3398"/>
                  <a:pt x="9672" y="3398"/>
                  <a:pt x="9676" y="3398"/>
                </a:cubicBezTo>
                <a:close/>
                <a:moveTo>
                  <a:pt x="9663" y="1134"/>
                </a:moveTo>
                <a:cubicBezTo>
                  <a:pt x="11176" y="1134"/>
                  <a:pt x="12661" y="1532"/>
                  <a:pt x="13975" y="2287"/>
                </a:cubicBezTo>
                <a:lnTo>
                  <a:pt x="13830" y="2432"/>
                </a:lnTo>
                <a:cubicBezTo>
                  <a:pt x="13724" y="2538"/>
                  <a:pt x="13664" y="2683"/>
                  <a:pt x="13664" y="2834"/>
                </a:cubicBezTo>
                <a:lnTo>
                  <a:pt x="13664" y="3428"/>
                </a:lnTo>
                <a:cubicBezTo>
                  <a:pt x="12473" y="2670"/>
                  <a:pt x="11090" y="2266"/>
                  <a:pt x="9679" y="2266"/>
                </a:cubicBezTo>
                <a:cubicBezTo>
                  <a:pt x="9674" y="2266"/>
                  <a:pt x="9668" y="2266"/>
                  <a:pt x="9663" y="2266"/>
                </a:cubicBezTo>
                <a:cubicBezTo>
                  <a:pt x="7701" y="2266"/>
                  <a:pt x="5847" y="3039"/>
                  <a:pt x="4443" y="4443"/>
                </a:cubicBezTo>
                <a:cubicBezTo>
                  <a:pt x="3039" y="5847"/>
                  <a:pt x="2266" y="7701"/>
                  <a:pt x="2266" y="9664"/>
                </a:cubicBezTo>
                <a:cubicBezTo>
                  <a:pt x="2266" y="11626"/>
                  <a:pt x="3039" y="13474"/>
                  <a:pt x="4443" y="14866"/>
                </a:cubicBezTo>
                <a:cubicBezTo>
                  <a:pt x="5886" y="16305"/>
                  <a:pt x="7775" y="17024"/>
                  <a:pt x="9663" y="17024"/>
                </a:cubicBezTo>
                <a:cubicBezTo>
                  <a:pt x="11552" y="17024"/>
                  <a:pt x="13441" y="16305"/>
                  <a:pt x="14884" y="14866"/>
                </a:cubicBezTo>
                <a:cubicBezTo>
                  <a:pt x="16288" y="13474"/>
                  <a:pt x="17061" y="11626"/>
                  <a:pt x="17061" y="9664"/>
                </a:cubicBezTo>
                <a:cubicBezTo>
                  <a:pt x="17064" y="8248"/>
                  <a:pt x="16659" y="6859"/>
                  <a:pt x="15898" y="5663"/>
                </a:cubicBezTo>
                <a:lnTo>
                  <a:pt x="16496" y="5663"/>
                </a:lnTo>
                <a:cubicBezTo>
                  <a:pt x="16644" y="5663"/>
                  <a:pt x="16789" y="5602"/>
                  <a:pt x="16895" y="5497"/>
                </a:cubicBezTo>
                <a:lnTo>
                  <a:pt x="17040" y="5352"/>
                </a:lnTo>
                <a:cubicBezTo>
                  <a:pt x="17795" y="6665"/>
                  <a:pt x="18193" y="8151"/>
                  <a:pt x="18193" y="9664"/>
                </a:cubicBezTo>
                <a:cubicBezTo>
                  <a:pt x="18193" y="14368"/>
                  <a:pt x="14367" y="18194"/>
                  <a:pt x="9663" y="18194"/>
                </a:cubicBezTo>
                <a:cubicBezTo>
                  <a:pt x="4959" y="18194"/>
                  <a:pt x="1133" y="14368"/>
                  <a:pt x="1133" y="9664"/>
                </a:cubicBezTo>
                <a:cubicBezTo>
                  <a:pt x="1133" y="4959"/>
                  <a:pt x="4959" y="1134"/>
                  <a:pt x="9663" y="1134"/>
                </a:cubicBezTo>
                <a:close/>
                <a:moveTo>
                  <a:pt x="16491" y="0"/>
                </a:moveTo>
                <a:cubicBezTo>
                  <a:pt x="16352" y="0"/>
                  <a:pt x="16210" y="52"/>
                  <a:pt x="16095" y="167"/>
                </a:cubicBezTo>
                <a:lnTo>
                  <a:pt x="14799" y="1463"/>
                </a:lnTo>
                <a:cubicBezTo>
                  <a:pt x="13256" y="509"/>
                  <a:pt x="11478" y="4"/>
                  <a:pt x="9663" y="1"/>
                </a:cubicBezTo>
                <a:cubicBezTo>
                  <a:pt x="7094" y="1"/>
                  <a:pt x="4669" y="1010"/>
                  <a:pt x="2839" y="2840"/>
                </a:cubicBezTo>
                <a:cubicBezTo>
                  <a:pt x="1009" y="4669"/>
                  <a:pt x="1" y="7094"/>
                  <a:pt x="1" y="9664"/>
                </a:cubicBezTo>
                <a:cubicBezTo>
                  <a:pt x="1" y="12233"/>
                  <a:pt x="1009" y="14658"/>
                  <a:pt x="2839" y="16488"/>
                </a:cubicBezTo>
                <a:cubicBezTo>
                  <a:pt x="4669" y="18317"/>
                  <a:pt x="7094" y="19326"/>
                  <a:pt x="9663" y="19326"/>
                </a:cubicBezTo>
                <a:cubicBezTo>
                  <a:pt x="12233" y="19326"/>
                  <a:pt x="14657" y="18317"/>
                  <a:pt x="16487" y="16488"/>
                </a:cubicBezTo>
                <a:cubicBezTo>
                  <a:pt x="18317" y="14658"/>
                  <a:pt x="19325" y="12233"/>
                  <a:pt x="19325" y="9664"/>
                </a:cubicBezTo>
                <a:cubicBezTo>
                  <a:pt x="19322" y="7849"/>
                  <a:pt x="18818" y="6070"/>
                  <a:pt x="17864" y="4528"/>
                </a:cubicBezTo>
                <a:lnTo>
                  <a:pt x="19159" y="3232"/>
                </a:lnTo>
                <a:cubicBezTo>
                  <a:pt x="19516" y="2876"/>
                  <a:pt x="19265" y="2266"/>
                  <a:pt x="18761" y="2266"/>
                </a:cubicBezTo>
                <a:lnTo>
                  <a:pt x="17061" y="2266"/>
                </a:lnTo>
                <a:lnTo>
                  <a:pt x="17061" y="569"/>
                </a:lnTo>
                <a:cubicBezTo>
                  <a:pt x="17061" y="226"/>
                  <a:pt x="16782" y="0"/>
                  <a:pt x="164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nvGrpSpPr>
          <p:cNvPr id="191" name="Google Shape;191;p32"/>
          <p:cNvGrpSpPr/>
          <p:nvPr/>
        </p:nvGrpSpPr>
        <p:grpSpPr>
          <a:xfrm>
            <a:off x="2995512" y="2434657"/>
            <a:ext cx="340608" cy="363503"/>
            <a:chOff x="5053900" y="2021500"/>
            <a:chExt cx="483750" cy="483125"/>
          </a:xfrm>
        </p:grpSpPr>
        <p:sp>
          <p:nvSpPr>
            <p:cNvPr id="192" name="Google Shape;192;p32"/>
            <p:cNvSpPr/>
            <p:nvPr/>
          </p:nvSpPr>
          <p:spPr>
            <a:xfrm>
              <a:off x="5281350" y="2078100"/>
              <a:ext cx="127375" cy="127350"/>
            </a:xfrm>
            <a:custGeom>
              <a:avLst/>
              <a:gdLst/>
              <a:ahLst/>
              <a:cxnLst/>
              <a:rect l="l" t="t" r="r" b="b"/>
              <a:pathLst>
                <a:path w="5095" h="5094" extrusionOk="0">
                  <a:moveTo>
                    <a:pt x="565" y="0"/>
                  </a:moveTo>
                  <a:cubicBezTo>
                    <a:pt x="251" y="0"/>
                    <a:pt x="1" y="254"/>
                    <a:pt x="1" y="568"/>
                  </a:cubicBezTo>
                  <a:cubicBezTo>
                    <a:pt x="1" y="879"/>
                    <a:pt x="251" y="1132"/>
                    <a:pt x="565" y="1132"/>
                  </a:cubicBezTo>
                  <a:cubicBezTo>
                    <a:pt x="2440" y="1135"/>
                    <a:pt x="3959" y="2654"/>
                    <a:pt x="3962" y="4529"/>
                  </a:cubicBezTo>
                  <a:cubicBezTo>
                    <a:pt x="3962" y="4843"/>
                    <a:pt x="4216" y="5094"/>
                    <a:pt x="4530" y="5094"/>
                  </a:cubicBezTo>
                  <a:cubicBezTo>
                    <a:pt x="4841" y="5094"/>
                    <a:pt x="5094" y="4843"/>
                    <a:pt x="5094" y="4529"/>
                  </a:cubicBezTo>
                  <a:cubicBezTo>
                    <a:pt x="5091" y="2029"/>
                    <a:pt x="3065" y="3"/>
                    <a:pt x="5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93" name="Google Shape;193;p32"/>
            <p:cNvSpPr/>
            <p:nvPr/>
          </p:nvSpPr>
          <p:spPr>
            <a:xfrm>
              <a:off x="5118000" y="2021500"/>
              <a:ext cx="368700" cy="483125"/>
            </a:xfrm>
            <a:custGeom>
              <a:avLst/>
              <a:gdLst/>
              <a:ahLst/>
              <a:cxnLst/>
              <a:rect l="l" t="t" r="r" b="b"/>
              <a:pathLst>
                <a:path w="14748" h="19325" extrusionOk="0">
                  <a:moveTo>
                    <a:pt x="7088" y="1135"/>
                  </a:moveTo>
                  <a:cubicBezTo>
                    <a:pt x="8391" y="1135"/>
                    <a:pt x="9651" y="1571"/>
                    <a:pt x="10668" y="2397"/>
                  </a:cubicBezTo>
                  <a:cubicBezTo>
                    <a:pt x="13159" y="4417"/>
                    <a:pt x="13473" y="8104"/>
                    <a:pt x="11360" y="10516"/>
                  </a:cubicBezTo>
                  <a:cubicBezTo>
                    <a:pt x="10572" y="11419"/>
                    <a:pt x="10085" y="12503"/>
                    <a:pt x="9962" y="13626"/>
                  </a:cubicBezTo>
                  <a:lnTo>
                    <a:pt x="4237" y="13626"/>
                  </a:lnTo>
                  <a:cubicBezTo>
                    <a:pt x="4107" y="12482"/>
                    <a:pt x="3630" y="11407"/>
                    <a:pt x="2866" y="10550"/>
                  </a:cubicBezTo>
                  <a:cubicBezTo>
                    <a:pt x="1658" y="9191"/>
                    <a:pt x="1184" y="7367"/>
                    <a:pt x="1571" y="5549"/>
                  </a:cubicBezTo>
                  <a:cubicBezTo>
                    <a:pt x="2020" y="3427"/>
                    <a:pt x="3748" y="1706"/>
                    <a:pt x="5873" y="1262"/>
                  </a:cubicBezTo>
                  <a:cubicBezTo>
                    <a:pt x="6278" y="1177"/>
                    <a:pt x="6685" y="1135"/>
                    <a:pt x="7088" y="1135"/>
                  </a:cubicBezTo>
                  <a:close/>
                  <a:moveTo>
                    <a:pt x="9931" y="14759"/>
                  </a:moveTo>
                  <a:lnTo>
                    <a:pt x="9931" y="15323"/>
                  </a:lnTo>
                  <a:cubicBezTo>
                    <a:pt x="9931" y="15637"/>
                    <a:pt x="9678" y="15891"/>
                    <a:pt x="9364" y="15891"/>
                  </a:cubicBezTo>
                  <a:lnTo>
                    <a:pt x="4835" y="15891"/>
                  </a:lnTo>
                  <a:cubicBezTo>
                    <a:pt x="4521" y="15891"/>
                    <a:pt x="4270" y="15637"/>
                    <a:pt x="4270" y="15323"/>
                  </a:cubicBezTo>
                  <a:lnTo>
                    <a:pt x="4270" y="14759"/>
                  </a:lnTo>
                  <a:close/>
                  <a:moveTo>
                    <a:pt x="8699" y="17023"/>
                  </a:moveTo>
                  <a:cubicBezTo>
                    <a:pt x="8464" y="17694"/>
                    <a:pt x="7827" y="18192"/>
                    <a:pt x="7099" y="18192"/>
                  </a:cubicBezTo>
                  <a:cubicBezTo>
                    <a:pt x="6371" y="18192"/>
                    <a:pt x="5734" y="17694"/>
                    <a:pt x="5499" y="17023"/>
                  </a:cubicBezTo>
                  <a:close/>
                  <a:moveTo>
                    <a:pt x="7087" y="0"/>
                  </a:moveTo>
                  <a:cubicBezTo>
                    <a:pt x="6607" y="0"/>
                    <a:pt x="6123" y="50"/>
                    <a:pt x="5641" y="151"/>
                  </a:cubicBezTo>
                  <a:cubicBezTo>
                    <a:pt x="3053" y="712"/>
                    <a:pt x="1027" y="2729"/>
                    <a:pt x="462" y="5314"/>
                  </a:cubicBezTo>
                  <a:cubicBezTo>
                    <a:pt x="0" y="7488"/>
                    <a:pt x="568" y="9671"/>
                    <a:pt x="2020" y="11301"/>
                  </a:cubicBezTo>
                  <a:cubicBezTo>
                    <a:pt x="2730" y="12099"/>
                    <a:pt x="3135" y="13149"/>
                    <a:pt x="3135" y="14191"/>
                  </a:cubicBezTo>
                  <a:lnTo>
                    <a:pt x="3135" y="15323"/>
                  </a:lnTo>
                  <a:cubicBezTo>
                    <a:pt x="3138" y="16060"/>
                    <a:pt x="3612" y="16709"/>
                    <a:pt x="4309" y="16939"/>
                  </a:cubicBezTo>
                  <a:cubicBezTo>
                    <a:pt x="4409" y="17518"/>
                    <a:pt x="4681" y="18053"/>
                    <a:pt x="5094" y="18473"/>
                  </a:cubicBezTo>
                  <a:cubicBezTo>
                    <a:pt x="5642" y="19040"/>
                    <a:pt x="6371" y="19324"/>
                    <a:pt x="7099" y="19324"/>
                  </a:cubicBezTo>
                  <a:cubicBezTo>
                    <a:pt x="7828" y="19324"/>
                    <a:pt x="8556" y="19040"/>
                    <a:pt x="9104" y="18473"/>
                  </a:cubicBezTo>
                  <a:cubicBezTo>
                    <a:pt x="9518" y="18053"/>
                    <a:pt x="9790" y="17518"/>
                    <a:pt x="9889" y="16939"/>
                  </a:cubicBezTo>
                  <a:cubicBezTo>
                    <a:pt x="10587" y="16709"/>
                    <a:pt x="11061" y="16060"/>
                    <a:pt x="11064" y="15323"/>
                  </a:cubicBezTo>
                  <a:lnTo>
                    <a:pt x="11064" y="14191"/>
                  </a:lnTo>
                  <a:cubicBezTo>
                    <a:pt x="11064" y="13149"/>
                    <a:pt x="11471" y="12108"/>
                    <a:pt x="12211" y="11262"/>
                  </a:cubicBezTo>
                  <a:cubicBezTo>
                    <a:pt x="14747" y="8366"/>
                    <a:pt x="14370" y="3943"/>
                    <a:pt x="11381" y="1518"/>
                  </a:cubicBezTo>
                  <a:cubicBezTo>
                    <a:pt x="10159" y="525"/>
                    <a:pt x="8647" y="0"/>
                    <a:pt x="70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94" name="Google Shape;194;p32"/>
            <p:cNvSpPr/>
            <p:nvPr/>
          </p:nvSpPr>
          <p:spPr>
            <a:xfrm>
              <a:off x="5053900" y="2191325"/>
              <a:ext cx="56650" cy="28325"/>
            </a:xfrm>
            <a:custGeom>
              <a:avLst/>
              <a:gdLst/>
              <a:ahLst/>
              <a:cxnLst/>
              <a:rect l="l" t="t" r="r" b="b"/>
              <a:pathLst>
                <a:path w="2266" h="1133" extrusionOk="0">
                  <a:moveTo>
                    <a:pt x="569" y="0"/>
                  </a:moveTo>
                  <a:cubicBezTo>
                    <a:pt x="255" y="0"/>
                    <a:pt x="1" y="254"/>
                    <a:pt x="1" y="568"/>
                  </a:cubicBezTo>
                  <a:cubicBezTo>
                    <a:pt x="1" y="879"/>
                    <a:pt x="255" y="1133"/>
                    <a:pt x="569" y="1133"/>
                  </a:cubicBezTo>
                  <a:lnTo>
                    <a:pt x="1701" y="1133"/>
                  </a:lnTo>
                  <a:cubicBezTo>
                    <a:pt x="2012" y="1133"/>
                    <a:pt x="2266" y="879"/>
                    <a:pt x="2266" y="568"/>
                  </a:cubicBezTo>
                  <a:cubicBezTo>
                    <a:pt x="2266" y="254"/>
                    <a:pt x="2012" y="0"/>
                    <a:pt x="17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95" name="Google Shape;195;p32"/>
            <p:cNvSpPr/>
            <p:nvPr/>
          </p:nvSpPr>
          <p:spPr>
            <a:xfrm>
              <a:off x="5056850" y="2096550"/>
              <a:ext cx="50750" cy="48025"/>
            </a:xfrm>
            <a:custGeom>
              <a:avLst/>
              <a:gdLst/>
              <a:ahLst/>
              <a:cxnLst/>
              <a:rect l="l" t="t" r="r" b="b"/>
              <a:pathLst>
                <a:path w="2030" h="1921" extrusionOk="0">
                  <a:moveTo>
                    <a:pt x="622" y="0"/>
                  </a:moveTo>
                  <a:cubicBezTo>
                    <a:pt x="476" y="0"/>
                    <a:pt x="331" y="56"/>
                    <a:pt x="221" y="168"/>
                  </a:cubicBezTo>
                  <a:cubicBezTo>
                    <a:pt x="4" y="385"/>
                    <a:pt x="1" y="739"/>
                    <a:pt x="215" y="962"/>
                  </a:cubicBezTo>
                  <a:lnTo>
                    <a:pt x="1015" y="1762"/>
                  </a:lnTo>
                  <a:cubicBezTo>
                    <a:pt x="1125" y="1868"/>
                    <a:pt x="1267" y="1921"/>
                    <a:pt x="1409" y="1921"/>
                  </a:cubicBezTo>
                  <a:cubicBezTo>
                    <a:pt x="1554" y="1921"/>
                    <a:pt x="1699" y="1865"/>
                    <a:pt x="1809" y="1753"/>
                  </a:cubicBezTo>
                  <a:cubicBezTo>
                    <a:pt x="2027" y="1536"/>
                    <a:pt x="2030" y="1183"/>
                    <a:pt x="1815" y="962"/>
                  </a:cubicBezTo>
                  <a:lnTo>
                    <a:pt x="1015" y="159"/>
                  </a:lnTo>
                  <a:cubicBezTo>
                    <a:pt x="905" y="53"/>
                    <a:pt x="763" y="0"/>
                    <a:pt x="6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96" name="Google Shape;196;p32"/>
            <p:cNvSpPr/>
            <p:nvPr/>
          </p:nvSpPr>
          <p:spPr>
            <a:xfrm>
              <a:off x="5056400" y="2266400"/>
              <a:ext cx="51200" cy="48350"/>
            </a:xfrm>
            <a:custGeom>
              <a:avLst/>
              <a:gdLst/>
              <a:ahLst/>
              <a:cxnLst/>
              <a:rect l="l" t="t" r="r" b="b"/>
              <a:pathLst>
                <a:path w="2048" h="1934" extrusionOk="0">
                  <a:moveTo>
                    <a:pt x="1427" y="0"/>
                  </a:moveTo>
                  <a:cubicBezTo>
                    <a:pt x="1285" y="0"/>
                    <a:pt x="1143" y="53"/>
                    <a:pt x="1033" y="159"/>
                  </a:cubicBezTo>
                  <a:lnTo>
                    <a:pt x="233" y="962"/>
                  </a:lnTo>
                  <a:cubicBezTo>
                    <a:pt x="4" y="1179"/>
                    <a:pt x="1" y="1545"/>
                    <a:pt x="227" y="1768"/>
                  </a:cubicBezTo>
                  <a:cubicBezTo>
                    <a:pt x="338" y="1879"/>
                    <a:pt x="482" y="1934"/>
                    <a:pt x="627" y="1934"/>
                  </a:cubicBezTo>
                  <a:cubicBezTo>
                    <a:pt x="774" y="1934"/>
                    <a:pt x="922" y="1876"/>
                    <a:pt x="1033" y="1762"/>
                  </a:cubicBezTo>
                  <a:lnTo>
                    <a:pt x="1833" y="962"/>
                  </a:lnTo>
                  <a:cubicBezTo>
                    <a:pt x="2048" y="738"/>
                    <a:pt x="2045" y="385"/>
                    <a:pt x="1827" y="168"/>
                  </a:cubicBezTo>
                  <a:cubicBezTo>
                    <a:pt x="1717" y="56"/>
                    <a:pt x="1572" y="0"/>
                    <a:pt x="14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97" name="Google Shape;197;p32"/>
            <p:cNvSpPr/>
            <p:nvPr/>
          </p:nvSpPr>
          <p:spPr>
            <a:xfrm>
              <a:off x="5480400" y="2191325"/>
              <a:ext cx="56650" cy="28325"/>
            </a:xfrm>
            <a:custGeom>
              <a:avLst/>
              <a:gdLst/>
              <a:ahLst/>
              <a:cxnLst/>
              <a:rect l="l" t="t" r="r" b="b"/>
              <a:pathLst>
                <a:path w="2266" h="1133" extrusionOk="0">
                  <a:moveTo>
                    <a:pt x="568" y="0"/>
                  </a:moveTo>
                  <a:cubicBezTo>
                    <a:pt x="254" y="0"/>
                    <a:pt x="1" y="254"/>
                    <a:pt x="1" y="568"/>
                  </a:cubicBezTo>
                  <a:cubicBezTo>
                    <a:pt x="1" y="879"/>
                    <a:pt x="254" y="1133"/>
                    <a:pt x="568" y="1133"/>
                  </a:cubicBezTo>
                  <a:lnTo>
                    <a:pt x="1701" y="1133"/>
                  </a:lnTo>
                  <a:cubicBezTo>
                    <a:pt x="2012" y="1133"/>
                    <a:pt x="2265" y="879"/>
                    <a:pt x="2265" y="568"/>
                  </a:cubicBezTo>
                  <a:cubicBezTo>
                    <a:pt x="2265" y="254"/>
                    <a:pt x="2012" y="0"/>
                    <a:pt x="17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98" name="Google Shape;198;p32"/>
            <p:cNvSpPr/>
            <p:nvPr/>
          </p:nvSpPr>
          <p:spPr>
            <a:xfrm>
              <a:off x="5479800" y="2096550"/>
              <a:ext cx="54300" cy="48225"/>
            </a:xfrm>
            <a:custGeom>
              <a:avLst/>
              <a:gdLst/>
              <a:ahLst/>
              <a:cxnLst/>
              <a:rect l="l" t="t" r="r" b="b"/>
              <a:pathLst>
                <a:path w="2172" h="1929" extrusionOk="0">
                  <a:moveTo>
                    <a:pt x="1550" y="0"/>
                  </a:moveTo>
                  <a:cubicBezTo>
                    <a:pt x="1409" y="0"/>
                    <a:pt x="1267" y="53"/>
                    <a:pt x="1157" y="159"/>
                  </a:cubicBezTo>
                  <a:lnTo>
                    <a:pt x="357" y="962"/>
                  </a:lnTo>
                  <a:cubicBezTo>
                    <a:pt x="1" y="1318"/>
                    <a:pt x="251" y="1928"/>
                    <a:pt x="756" y="1928"/>
                  </a:cubicBezTo>
                  <a:cubicBezTo>
                    <a:pt x="907" y="1928"/>
                    <a:pt x="1051" y="1868"/>
                    <a:pt x="1157" y="1762"/>
                  </a:cubicBezTo>
                  <a:lnTo>
                    <a:pt x="1957" y="959"/>
                  </a:lnTo>
                  <a:cubicBezTo>
                    <a:pt x="2172" y="739"/>
                    <a:pt x="2169" y="385"/>
                    <a:pt x="1951" y="168"/>
                  </a:cubicBezTo>
                  <a:cubicBezTo>
                    <a:pt x="1841" y="56"/>
                    <a:pt x="1696" y="0"/>
                    <a:pt x="15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99" name="Google Shape;199;p32"/>
            <p:cNvSpPr/>
            <p:nvPr/>
          </p:nvSpPr>
          <p:spPr>
            <a:xfrm>
              <a:off x="5483350" y="2266400"/>
              <a:ext cx="54300" cy="48225"/>
            </a:xfrm>
            <a:custGeom>
              <a:avLst/>
              <a:gdLst/>
              <a:ahLst/>
              <a:cxnLst/>
              <a:rect l="l" t="t" r="r" b="b"/>
              <a:pathLst>
                <a:path w="2172" h="1929" extrusionOk="0">
                  <a:moveTo>
                    <a:pt x="622" y="0"/>
                  </a:moveTo>
                  <a:cubicBezTo>
                    <a:pt x="476" y="0"/>
                    <a:pt x="331" y="56"/>
                    <a:pt x="221" y="168"/>
                  </a:cubicBezTo>
                  <a:cubicBezTo>
                    <a:pt x="4" y="385"/>
                    <a:pt x="1" y="738"/>
                    <a:pt x="215" y="962"/>
                  </a:cubicBezTo>
                  <a:lnTo>
                    <a:pt x="1015" y="1762"/>
                  </a:lnTo>
                  <a:cubicBezTo>
                    <a:pt x="1121" y="1868"/>
                    <a:pt x="1266" y="1928"/>
                    <a:pt x="1417" y="1928"/>
                  </a:cubicBezTo>
                  <a:cubicBezTo>
                    <a:pt x="1921" y="1928"/>
                    <a:pt x="2172" y="1318"/>
                    <a:pt x="1815" y="962"/>
                  </a:cubicBezTo>
                  <a:lnTo>
                    <a:pt x="1015" y="159"/>
                  </a:lnTo>
                  <a:cubicBezTo>
                    <a:pt x="905" y="53"/>
                    <a:pt x="763" y="0"/>
                    <a:pt x="6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200" name="Google Shape;200;p32"/>
          <p:cNvGrpSpPr/>
          <p:nvPr/>
        </p:nvGrpSpPr>
        <p:grpSpPr>
          <a:xfrm>
            <a:off x="5807737" y="2434657"/>
            <a:ext cx="340608" cy="363503"/>
            <a:chOff x="5053900" y="2021500"/>
            <a:chExt cx="483750" cy="483125"/>
          </a:xfrm>
        </p:grpSpPr>
        <p:sp>
          <p:nvSpPr>
            <p:cNvPr id="201" name="Google Shape;201;p32"/>
            <p:cNvSpPr/>
            <p:nvPr/>
          </p:nvSpPr>
          <p:spPr>
            <a:xfrm>
              <a:off x="5281350" y="2078100"/>
              <a:ext cx="127375" cy="127350"/>
            </a:xfrm>
            <a:custGeom>
              <a:avLst/>
              <a:gdLst/>
              <a:ahLst/>
              <a:cxnLst/>
              <a:rect l="l" t="t" r="r" b="b"/>
              <a:pathLst>
                <a:path w="5095" h="5094" extrusionOk="0">
                  <a:moveTo>
                    <a:pt x="565" y="0"/>
                  </a:moveTo>
                  <a:cubicBezTo>
                    <a:pt x="251" y="0"/>
                    <a:pt x="1" y="254"/>
                    <a:pt x="1" y="568"/>
                  </a:cubicBezTo>
                  <a:cubicBezTo>
                    <a:pt x="1" y="879"/>
                    <a:pt x="251" y="1132"/>
                    <a:pt x="565" y="1132"/>
                  </a:cubicBezTo>
                  <a:cubicBezTo>
                    <a:pt x="2440" y="1135"/>
                    <a:pt x="3959" y="2654"/>
                    <a:pt x="3962" y="4529"/>
                  </a:cubicBezTo>
                  <a:cubicBezTo>
                    <a:pt x="3962" y="4843"/>
                    <a:pt x="4216" y="5094"/>
                    <a:pt x="4530" y="5094"/>
                  </a:cubicBezTo>
                  <a:cubicBezTo>
                    <a:pt x="4841" y="5094"/>
                    <a:pt x="5094" y="4843"/>
                    <a:pt x="5094" y="4529"/>
                  </a:cubicBezTo>
                  <a:cubicBezTo>
                    <a:pt x="5091" y="2029"/>
                    <a:pt x="3065" y="3"/>
                    <a:pt x="5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02" name="Google Shape;202;p32"/>
            <p:cNvSpPr/>
            <p:nvPr/>
          </p:nvSpPr>
          <p:spPr>
            <a:xfrm>
              <a:off x="5118000" y="2021500"/>
              <a:ext cx="368700" cy="483125"/>
            </a:xfrm>
            <a:custGeom>
              <a:avLst/>
              <a:gdLst/>
              <a:ahLst/>
              <a:cxnLst/>
              <a:rect l="l" t="t" r="r" b="b"/>
              <a:pathLst>
                <a:path w="14748" h="19325" extrusionOk="0">
                  <a:moveTo>
                    <a:pt x="7088" y="1135"/>
                  </a:moveTo>
                  <a:cubicBezTo>
                    <a:pt x="8391" y="1135"/>
                    <a:pt x="9651" y="1571"/>
                    <a:pt x="10668" y="2397"/>
                  </a:cubicBezTo>
                  <a:cubicBezTo>
                    <a:pt x="13159" y="4417"/>
                    <a:pt x="13473" y="8104"/>
                    <a:pt x="11360" y="10516"/>
                  </a:cubicBezTo>
                  <a:cubicBezTo>
                    <a:pt x="10572" y="11419"/>
                    <a:pt x="10085" y="12503"/>
                    <a:pt x="9962" y="13626"/>
                  </a:cubicBezTo>
                  <a:lnTo>
                    <a:pt x="4237" y="13626"/>
                  </a:lnTo>
                  <a:cubicBezTo>
                    <a:pt x="4107" y="12482"/>
                    <a:pt x="3630" y="11407"/>
                    <a:pt x="2866" y="10550"/>
                  </a:cubicBezTo>
                  <a:cubicBezTo>
                    <a:pt x="1658" y="9191"/>
                    <a:pt x="1184" y="7367"/>
                    <a:pt x="1571" y="5549"/>
                  </a:cubicBezTo>
                  <a:cubicBezTo>
                    <a:pt x="2020" y="3427"/>
                    <a:pt x="3748" y="1706"/>
                    <a:pt x="5873" y="1262"/>
                  </a:cubicBezTo>
                  <a:cubicBezTo>
                    <a:pt x="6278" y="1177"/>
                    <a:pt x="6685" y="1135"/>
                    <a:pt x="7088" y="1135"/>
                  </a:cubicBezTo>
                  <a:close/>
                  <a:moveTo>
                    <a:pt x="9931" y="14759"/>
                  </a:moveTo>
                  <a:lnTo>
                    <a:pt x="9931" y="15323"/>
                  </a:lnTo>
                  <a:cubicBezTo>
                    <a:pt x="9931" y="15637"/>
                    <a:pt x="9678" y="15891"/>
                    <a:pt x="9364" y="15891"/>
                  </a:cubicBezTo>
                  <a:lnTo>
                    <a:pt x="4835" y="15891"/>
                  </a:lnTo>
                  <a:cubicBezTo>
                    <a:pt x="4521" y="15891"/>
                    <a:pt x="4270" y="15637"/>
                    <a:pt x="4270" y="15323"/>
                  </a:cubicBezTo>
                  <a:lnTo>
                    <a:pt x="4270" y="14759"/>
                  </a:lnTo>
                  <a:close/>
                  <a:moveTo>
                    <a:pt x="8699" y="17023"/>
                  </a:moveTo>
                  <a:cubicBezTo>
                    <a:pt x="8464" y="17694"/>
                    <a:pt x="7827" y="18192"/>
                    <a:pt x="7099" y="18192"/>
                  </a:cubicBezTo>
                  <a:cubicBezTo>
                    <a:pt x="6371" y="18192"/>
                    <a:pt x="5734" y="17694"/>
                    <a:pt x="5499" y="17023"/>
                  </a:cubicBezTo>
                  <a:close/>
                  <a:moveTo>
                    <a:pt x="7087" y="0"/>
                  </a:moveTo>
                  <a:cubicBezTo>
                    <a:pt x="6607" y="0"/>
                    <a:pt x="6123" y="50"/>
                    <a:pt x="5641" y="151"/>
                  </a:cubicBezTo>
                  <a:cubicBezTo>
                    <a:pt x="3053" y="712"/>
                    <a:pt x="1027" y="2729"/>
                    <a:pt x="462" y="5314"/>
                  </a:cubicBezTo>
                  <a:cubicBezTo>
                    <a:pt x="0" y="7488"/>
                    <a:pt x="568" y="9671"/>
                    <a:pt x="2020" y="11301"/>
                  </a:cubicBezTo>
                  <a:cubicBezTo>
                    <a:pt x="2730" y="12099"/>
                    <a:pt x="3135" y="13149"/>
                    <a:pt x="3135" y="14191"/>
                  </a:cubicBezTo>
                  <a:lnTo>
                    <a:pt x="3135" y="15323"/>
                  </a:lnTo>
                  <a:cubicBezTo>
                    <a:pt x="3138" y="16060"/>
                    <a:pt x="3612" y="16709"/>
                    <a:pt x="4309" y="16939"/>
                  </a:cubicBezTo>
                  <a:cubicBezTo>
                    <a:pt x="4409" y="17518"/>
                    <a:pt x="4681" y="18053"/>
                    <a:pt x="5094" y="18473"/>
                  </a:cubicBezTo>
                  <a:cubicBezTo>
                    <a:pt x="5642" y="19040"/>
                    <a:pt x="6371" y="19324"/>
                    <a:pt x="7099" y="19324"/>
                  </a:cubicBezTo>
                  <a:cubicBezTo>
                    <a:pt x="7828" y="19324"/>
                    <a:pt x="8556" y="19040"/>
                    <a:pt x="9104" y="18473"/>
                  </a:cubicBezTo>
                  <a:cubicBezTo>
                    <a:pt x="9518" y="18053"/>
                    <a:pt x="9790" y="17518"/>
                    <a:pt x="9889" y="16939"/>
                  </a:cubicBezTo>
                  <a:cubicBezTo>
                    <a:pt x="10587" y="16709"/>
                    <a:pt x="11061" y="16060"/>
                    <a:pt x="11064" y="15323"/>
                  </a:cubicBezTo>
                  <a:lnTo>
                    <a:pt x="11064" y="14191"/>
                  </a:lnTo>
                  <a:cubicBezTo>
                    <a:pt x="11064" y="13149"/>
                    <a:pt x="11471" y="12108"/>
                    <a:pt x="12211" y="11262"/>
                  </a:cubicBezTo>
                  <a:cubicBezTo>
                    <a:pt x="14747" y="8366"/>
                    <a:pt x="14370" y="3943"/>
                    <a:pt x="11381" y="1518"/>
                  </a:cubicBezTo>
                  <a:cubicBezTo>
                    <a:pt x="10159" y="525"/>
                    <a:pt x="8647" y="0"/>
                    <a:pt x="70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03" name="Google Shape;203;p32"/>
            <p:cNvSpPr/>
            <p:nvPr/>
          </p:nvSpPr>
          <p:spPr>
            <a:xfrm>
              <a:off x="5053900" y="2191325"/>
              <a:ext cx="56650" cy="28325"/>
            </a:xfrm>
            <a:custGeom>
              <a:avLst/>
              <a:gdLst/>
              <a:ahLst/>
              <a:cxnLst/>
              <a:rect l="l" t="t" r="r" b="b"/>
              <a:pathLst>
                <a:path w="2266" h="1133" extrusionOk="0">
                  <a:moveTo>
                    <a:pt x="569" y="0"/>
                  </a:moveTo>
                  <a:cubicBezTo>
                    <a:pt x="255" y="0"/>
                    <a:pt x="1" y="254"/>
                    <a:pt x="1" y="568"/>
                  </a:cubicBezTo>
                  <a:cubicBezTo>
                    <a:pt x="1" y="879"/>
                    <a:pt x="255" y="1133"/>
                    <a:pt x="569" y="1133"/>
                  </a:cubicBezTo>
                  <a:lnTo>
                    <a:pt x="1701" y="1133"/>
                  </a:lnTo>
                  <a:cubicBezTo>
                    <a:pt x="2012" y="1133"/>
                    <a:pt x="2266" y="879"/>
                    <a:pt x="2266" y="568"/>
                  </a:cubicBezTo>
                  <a:cubicBezTo>
                    <a:pt x="2266" y="254"/>
                    <a:pt x="2012" y="0"/>
                    <a:pt x="17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04" name="Google Shape;204;p32"/>
            <p:cNvSpPr/>
            <p:nvPr/>
          </p:nvSpPr>
          <p:spPr>
            <a:xfrm>
              <a:off x="5056850" y="2096550"/>
              <a:ext cx="50750" cy="48025"/>
            </a:xfrm>
            <a:custGeom>
              <a:avLst/>
              <a:gdLst/>
              <a:ahLst/>
              <a:cxnLst/>
              <a:rect l="l" t="t" r="r" b="b"/>
              <a:pathLst>
                <a:path w="2030" h="1921" extrusionOk="0">
                  <a:moveTo>
                    <a:pt x="622" y="0"/>
                  </a:moveTo>
                  <a:cubicBezTo>
                    <a:pt x="476" y="0"/>
                    <a:pt x="331" y="56"/>
                    <a:pt x="221" y="168"/>
                  </a:cubicBezTo>
                  <a:cubicBezTo>
                    <a:pt x="4" y="385"/>
                    <a:pt x="1" y="739"/>
                    <a:pt x="215" y="962"/>
                  </a:cubicBezTo>
                  <a:lnTo>
                    <a:pt x="1015" y="1762"/>
                  </a:lnTo>
                  <a:cubicBezTo>
                    <a:pt x="1125" y="1868"/>
                    <a:pt x="1267" y="1921"/>
                    <a:pt x="1409" y="1921"/>
                  </a:cubicBezTo>
                  <a:cubicBezTo>
                    <a:pt x="1554" y="1921"/>
                    <a:pt x="1699" y="1865"/>
                    <a:pt x="1809" y="1753"/>
                  </a:cubicBezTo>
                  <a:cubicBezTo>
                    <a:pt x="2027" y="1536"/>
                    <a:pt x="2030" y="1183"/>
                    <a:pt x="1815" y="962"/>
                  </a:cubicBezTo>
                  <a:lnTo>
                    <a:pt x="1015" y="159"/>
                  </a:lnTo>
                  <a:cubicBezTo>
                    <a:pt x="905" y="53"/>
                    <a:pt x="763" y="0"/>
                    <a:pt x="6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05" name="Google Shape;205;p32"/>
            <p:cNvSpPr/>
            <p:nvPr/>
          </p:nvSpPr>
          <p:spPr>
            <a:xfrm>
              <a:off x="5056400" y="2266400"/>
              <a:ext cx="51200" cy="48350"/>
            </a:xfrm>
            <a:custGeom>
              <a:avLst/>
              <a:gdLst/>
              <a:ahLst/>
              <a:cxnLst/>
              <a:rect l="l" t="t" r="r" b="b"/>
              <a:pathLst>
                <a:path w="2048" h="1934" extrusionOk="0">
                  <a:moveTo>
                    <a:pt x="1427" y="0"/>
                  </a:moveTo>
                  <a:cubicBezTo>
                    <a:pt x="1285" y="0"/>
                    <a:pt x="1143" y="53"/>
                    <a:pt x="1033" y="159"/>
                  </a:cubicBezTo>
                  <a:lnTo>
                    <a:pt x="233" y="962"/>
                  </a:lnTo>
                  <a:cubicBezTo>
                    <a:pt x="4" y="1179"/>
                    <a:pt x="1" y="1545"/>
                    <a:pt x="227" y="1768"/>
                  </a:cubicBezTo>
                  <a:cubicBezTo>
                    <a:pt x="338" y="1879"/>
                    <a:pt x="482" y="1934"/>
                    <a:pt x="627" y="1934"/>
                  </a:cubicBezTo>
                  <a:cubicBezTo>
                    <a:pt x="774" y="1934"/>
                    <a:pt x="922" y="1876"/>
                    <a:pt x="1033" y="1762"/>
                  </a:cubicBezTo>
                  <a:lnTo>
                    <a:pt x="1833" y="962"/>
                  </a:lnTo>
                  <a:cubicBezTo>
                    <a:pt x="2048" y="738"/>
                    <a:pt x="2045" y="385"/>
                    <a:pt x="1827" y="168"/>
                  </a:cubicBezTo>
                  <a:cubicBezTo>
                    <a:pt x="1717" y="56"/>
                    <a:pt x="1572" y="0"/>
                    <a:pt x="14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06" name="Google Shape;206;p32"/>
            <p:cNvSpPr/>
            <p:nvPr/>
          </p:nvSpPr>
          <p:spPr>
            <a:xfrm>
              <a:off x="5480400" y="2191325"/>
              <a:ext cx="56650" cy="28325"/>
            </a:xfrm>
            <a:custGeom>
              <a:avLst/>
              <a:gdLst/>
              <a:ahLst/>
              <a:cxnLst/>
              <a:rect l="l" t="t" r="r" b="b"/>
              <a:pathLst>
                <a:path w="2266" h="1133" extrusionOk="0">
                  <a:moveTo>
                    <a:pt x="568" y="0"/>
                  </a:moveTo>
                  <a:cubicBezTo>
                    <a:pt x="254" y="0"/>
                    <a:pt x="1" y="254"/>
                    <a:pt x="1" y="568"/>
                  </a:cubicBezTo>
                  <a:cubicBezTo>
                    <a:pt x="1" y="879"/>
                    <a:pt x="254" y="1133"/>
                    <a:pt x="568" y="1133"/>
                  </a:cubicBezTo>
                  <a:lnTo>
                    <a:pt x="1701" y="1133"/>
                  </a:lnTo>
                  <a:cubicBezTo>
                    <a:pt x="2012" y="1133"/>
                    <a:pt x="2265" y="879"/>
                    <a:pt x="2265" y="568"/>
                  </a:cubicBezTo>
                  <a:cubicBezTo>
                    <a:pt x="2265" y="254"/>
                    <a:pt x="2012" y="0"/>
                    <a:pt x="17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07" name="Google Shape;207;p32"/>
            <p:cNvSpPr/>
            <p:nvPr/>
          </p:nvSpPr>
          <p:spPr>
            <a:xfrm>
              <a:off x="5479800" y="2096550"/>
              <a:ext cx="54300" cy="48225"/>
            </a:xfrm>
            <a:custGeom>
              <a:avLst/>
              <a:gdLst/>
              <a:ahLst/>
              <a:cxnLst/>
              <a:rect l="l" t="t" r="r" b="b"/>
              <a:pathLst>
                <a:path w="2172" h="1929" extrusionOk="0">
                  <a:moveTo>
                    <a:pt x="1550" y="0"/>
                  </a:moveTo>
                  <a:cubicBezTo>
                    <a:pt x="1409" y="0"/>
                    <a:pt x="1267" y="53"/>
                    <a:pt x="1157" y="159"/>
                  </a:cubicBezTo>
                  <a:lnTo>
                    <a:pt x="357" y="962"/>
                  </a:lnTo>
                  <a:cubicBezTo>
                    <a:pt x="1" y="1318"/>
                    <a:pt x="251" y="1928"/>
                    <a:pt x="756" y="1928"/>
                  </a:cubicBezTo>
                  <a:cubicBezTo>
                    <a:pt x="907" y="1928"/>
                    <a:pt x="1051" y="1868"/>
                    <a:pt x="1157" y="1762"/>
                  </a:cubicBezTo>
                  <a:lnTo>
                    <a:pt x="1957" y="959"/>
                  </a:lnTo>
                  <a:cubicBezTo>
                    <a:pt x="2172" y="739"/>
                    <a:pt x="2169" y="385"/>
                    <a:pt x="1951" y="168"/>
                  </a:cubicBezTo>
                  <a:cubicBezTo>
                    <a:pt x="1841" y="56"/>
                    <a:pt x="1696" y="0"/>
                    <a:pt x="15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08" name="Google Shape;208;p32"/>
            <p:cNvSpPr/>
            <p:nvPr/>
          </p:nvSpPr>
          <p:spPr>
            <a:xfrm>
              <a:off x="5483350" y="2266400"/>
              <a:ext cx="54300" cy="48225"/>
            </a:xfrm>
            <a:custGeom>
              <a:avLst/>
              <a:gdLst/>
              <a:ahLst/>
              <a:cxnLst/>
              <a:rect l="l" t="t" r="r" b="b"/>
              <a:pathLst>
                <a:path w="2172" h="1929" extrusionOk="0">
                  <a:moveTo>
                    <a:pt x="622" y="0"/>
                  </a:moveTo>
                  <a:cubicBezTo>
                    <a:pt x="476" y="0"/>
                    <a:pt x="331" y="56"/>
                    <a:pt x="221" y="168"/>
                  </a:cubicBezTo>
                  <a:cubicBezTo>
                    <a:pt x="4" y="385"/>
                    <a:pt x="1" y="738"/>
                    <a:pt x="215" y="962"/>
                  </a:cubicBezTo>
                  <a:lnTo>
                    <a:pt x="1015" y="1762"/>
                  </a:lnTo>
                  <a:cubicBezTo>
                    <a:pt x="1121" y="1868"/>
                    <a:pt x="1266" y="1928"/>
                    <a:pt x="1417" y="1928"/>
                  </a:cubicBezTo>
                  <a:cubicBezTo>
                    <a:pt x="1921" y="1928"/>
                    <a:pt x="2172" y="1318"/>
                    <a:pt x="1815" y="962"/>
                  </a:cubicBezTo>
                  <a:lnTo>
                    <a:pt x="1015" y="159"/>
                  </a:lnTo>
                  <a:cubicBezTo>
                    <a:pt x="905" y="53"/>
                    <a:pt x="763" y="0"/>
                    <a:pt x="6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209" name="Google Shape;209;p32"/>
          <p:cNvSpPr/>
          <p:nvPr/>
        </p:nvSpPr>
        <p:spPr>
          <a:xfrm>
            <a:off x="2994055" y="4667449"/>
            <a:ext cx="343530" cy="363522"/>
          </a:xfrm>
          <a:custGeom>
            <a:avLst/>
            <a:gdLst/>
            <a:ahLst/>
            <a:cxnLst/>
            <a:rect l="l" t="t" r="r" b="b"/>
            <a:pathLst>
              <a:path w="19516" h="19326" extrusionOk="0">
                <a:moveTo>
                  <a:pt x="15929" y="1934"/>
                </a:moveTo>
                <a:lnTo>
                  <a:pt x="15929" y="2834"/>
                </a:lnTo>
                <a:cubicBezTo>
                  <a:pt x="15929" y="3145"/>
                  <a:pt x="16182" y="3398"/>
                  <a:pt x="16496" y="3398"/>
                </a:cubicBezTo>
                <a:lnTo>
                  <a:pt x="17393" y="3398"/>
                </a:lnTo>
                <a:lnTo>
                  <a:pt x="16261" y="4531"/>
                </a:lnTo>
                <a:lnTo>
                  <a:pt x="14796" y="4531"/>
                </a:lnTo>
                <a:lnTo>
                  <a:pt x="14796" y="3066"/>
                </a:lnTo>
                <a:lnTo>
                  <a:pt x="15929" y="1934"/>
                </a:lnTo>
                <a:close/>
                <a:moveTo>
                  <a:pt x="9663" y="7927"/>
                </a:moveTo>
                <a:cubicBezTo>
                  <a:pt x="9926" y="7927"/>
                  <a:pt x="10183" y="7991"/>
                  <a:pt x="10418" y="8109"/>
                </a:cubicBezTo>
                <a:lnTo>
                  <a:pt x="9262" y="9262"/>
                </a:lnTo>
                <a:cubicBezTo>
                  <a:pt x="9041" y="9485"/>
                  <a:pt x="9041" y="9842"/>
                  <a:pt x="9262" y="10065"/>
                </a:cubicBezTo>
                <a:cubicBezTo>
                  <a:pt x="9372" y="10175"/>
                  <a:pt x="9517" y="10231"/>
                  <a:pt x="9662" y="10231"/>
                </a:cubicBezTo>
                <a:cubicBezTo>
                  <a:pt x="9807" y="10231"/>
                  <a:pt x="9952" y="10175"/>
                  <a:pt x="10062" y="10065"/>
                </a:cubicBezTo>
                <a:lnTo>
                  <a:pt x="11218" y="8909"/>
                </a:lnTo>
                <a:cubicBezTo>
                  <a:pt x="11336" y="9141"/>
                  <a:pt x="11399" y="9401"/>
                  <a:pt x="11399" y="9664"/>
                </a:cubicBezTo>
                <a:cubicBezTo>
                  <a:pt x="11399" y="10585"/>
                  <a:pt x="10605" y="11364"/>
                  <a:pt x="9663" y="11364"/>
                </a:cubicBezTo>
                <a:cubicBezTo>
                  <a:pt x="8721" y="11364"/>
                  <a:pt x="7927" y="10585"/>
                  <a:pt x="7927" y="9664"/>
                </a:cubicBezTo>
                <a:cubicBezTo>
                  <a:pt x="7927" y="8722"/>
                  <a:pt x="8721" y="7927"/>
                  <a:pt x="9663" y="7927"/>
                </a:cubicBezTo>
                <a:close/>
                <a:moveTo>
                  <a:pt x="9663" y="5663"/>
                </a:moveTo>
                <a:cubicBezTo>
                  <a:pt x="10527" y="5666"/>
                  <a:pt x="11363" y="5953"/>
                  <a:pt x="12049" y="6478"/>
                </a:cubicBezTo>
                <a:lnTo>
                  <a:pt x="11242" y="7287"/>
                </a:lnTo>
                <a:cubicBezTo>
                  <a:pt x="10777" y="6967"/>
                  <a:pt x="10228" y="6798"/>
                  <a:pt x="9663" y="6795"/>
                </a:cubicBezTo>
                <a:cubicBezTo>
                  <a:pt x="8108" y="6795"/>
                  <a:pt x="6795" y="8109"/>
                  <a:pt x="6795" y="9664"/>
                </a:cubicBezTo>
                <a:cubicBezTo>
                  <a:pt x="6795" y="10422"/>
                  <a:pt x="7103" y="11143"/>
                  <a:pt x="7649" y="11669"/>
                </a:cubicBezTo>
                <a:cubicBezTo>
                  <a:pt x="8208" y="12220"/>
                  <a:pt x="8935" y="12495"/>
                  <a:pt x="9663" y="12495"/>
                </a:cubicBezTo>
                <a:cubicBezTo>
                  <a:pt x="10391" y="12495"/>
                  <a:pt x="11119" y="12220"/>
                  <a:pt x="11677" y="11669"/>
                </a:cubicBezTo>
                <a:cubicBezTo>
                  <a:pt x="12224" y="11143"/>
                  <a:pt x="12532" y="10422"/>
                  <a:pt x="12532" y="9664"/>
                </a:cubicBezTo>
                <a:cubicBezTo>
                  <a:pt x="12529" y="9099"/>
                  <a:pt x="12360" y="8549"/>
                  <a:pt x="12043" y="8084"/>
                </a:cubicBezTo>
                <a:lnTo>
                  <a:pt x="12849" y="7278"/>
                </a:lnTo>
                <a:cubicBezTo>
                  <a:pt x="13374" y="7964"/>
                  <a:pt x="13661" y="8800"/>
                  <a:pt x="13664" y="9664"/>
                </a:cubicBezTo>
                <a:cubicBezTo>
                  <a:pt x="13664" y="11850"/>
                  <a:pt x="11870" y="13628"/>
                  <a:pt x="9663" y="13628"/>
                </a:cubicBezTo>
                <a:cubicBezTo>
                  <a:pt x="7456" y="13628"/>
                  <a:pt x="5662" y="11850"/>
                  <a:pt x="5662" y="9664"/>
                </a:cubicBezTo>
                <a:cubicBezTo>
                  <a:pt x="5662" y="7496"/>
                  <a:pt x="7495" y="5663"/>
                  <a:pt x="9663" y="5663"/>
                </a:cubicBezTo>
                <a:close/>
                <a:moveTo>
                  <a:pt x="9676" y="3398"/>
                </a:moveTo>
                <a:cubicBezTo>
                  <a:pt x="11130" y="3398"/>
                  <a:pt x="12541" y="3902"/>
                  <a:pt x="13664" y="4826"/>
                </a:cubicBezTo>
                <a:lnTo>
                  <a:pt x="13664" y="4863"/>
                </a:lnTo>
                <a:lnTo>
                  <a:pt x="12861" y="5663"/>
                </a:lnTo>
                <a:cubicBezTo>
                  <a:pt x="11911" y="4901"/>
                  <a:pt x="10770" y="4528"/>
                  <a:pt x="9634" y="4528"/>
                </a:cubicBezTo>
                <a:cubicBezTo>
                  <a:pt x="8214" y="4528"/>
                  <a:pt x="6803" y="5111"/>
                  <a:pt x="5786" y="6246"/>
                </a:cubicBezTo>
                <a:cubicBezTo>
                  <a:pt x="3959" y="8287"/>
                  <a:pt x="4047" y="11403"/>
                  <a:pt x="5985" y="13341"/>
                </a:cubicBezTo>
                <a:cubicBezTo>
                  <a:pt x="6991" y="14346"/>
                  <a:pt x="8313" y="14852"/>
                  <a:pt x="9638" y="14852"/>
                </a:cubicBezTo>
                <a:cubicBezTo>
                  <a:pt x="10866" y="14852"/>
                  <a:pt x="12096" y="14417"/>
                  <a:pt x="13078" y="13538"/>
                </a:cubicBezTo>
                <a:cubicBezTo>
                  <a:pt x="15119" y="11711"/>
                  <a:pt x="15376" y="8604"/>
                  <a:pt x="13664" y="6463"/>
                </a:cubicBezTo>
                <a:lnTo>
                  <a:pt x="14464" y="5663"/>
                </a:lnTo>
                <a:lnTo>
                  <a:pt x="14503" y="5663"/>
                </a:lnTo>
                <a:cubicBezTo>
                  <a:pt x="15430" y="6789"/>
                  <a:pt x="15935" y="8205"/>
                  <a:pt x="15929" y="9664"/>
                </a:cubicBezTo>
                <a:cubicBezTo>
                  <a:pt x="15929" y="13100"/>
                  <a:pt x="13117" y="15893"/>
                  <a:pt x="9663" y="15893"/>
                </a:cubicBezTo>
                <a:cubicBezTo>
                  <a:pt x="6209" y="15893"/>
                  <a:pt x="3398" y="13100"/>
                  <a:pt x="3398" y="9664"/>
                </a:cubicBezTo>
                <a:cubicBezTo>
                  <a:pt x="3398" y="6209"/>
                  <a:pt x="6209" y="3398"/>
                  <a:pt x="9663" y="3398"/>
                </a:cubicBezTo>
                <a:cubicBezTo>
                  <a:pt x="9668" y="3398"/>
                  <a:pt x="9672" y="3398"/>
                  <a:pt x="9676" y="3398"/>
                </a:cubicBezTo>
                <a:close/>
                <a:moveTo>
                  <a:pt x="9663" y="1134"/>
                </a:moveTo>
                <a:cubicBezTo>
                  <a:pt x="11176" y="1134"/>
                  <a:pt x="12661" y="1532"/>
                  <a:pt x="13975" y="2287"/>
                </a:cubicBezTo>
                <a:lnTo>
                  <a:pt x="13830" y="2432"/>
                </a:lnTo>
                <a:cubicBezTo>
                  <a:pt x="13724" y="2538"/>
                  <a:pt x="13664" y="2683"/>
                  <a:pt x="13664" y="2834"/>
                </a:cubicBezTo>
                <a:lnTo>
                  <a:pt x="13664" y="3428"/>
                </a:lnTo>
                <a:cubicBezTo>
                  <a:pt x="12473" y="2670"/>
                  <a:pt x="11090" y="2266"/>
                  <a:pt x="9679" y="2266"/>
                </a:cubicBezTo>
                <a:cubicBezTo>
                  <a:pt x="9674" y="2266"/>
                  <a:pt x="9668" y="2266"/>
                  <a:pt x="9663" y="2266"/>
                </a:cubicBezTo>
                <a:cubicBezTo>
                  <a:pt x="7701" y="2266"/>
                  <a:pt x="5847" y="3039"/>
                  <a:pt x="4443" y="4443"/>
                </a:cubicBezTo>
                <a:cubicBezTo>
                  <a:pt x="3039" y="5847"/>
                  <a:pt x="2266" y="7701"/>
                  <a:pt x="2266" y="9664"/>
                </a:cubicBezTo>
                <a:cubicBezTo>
                  <a:pt x="2266" y="11626"/>
                  <a:pt x="3039" y="13474"/>
                  <a:pt x="4443" y="14866"/>
                </a:cubicBezTo>
                <a:cubicBezTo>
                  <a:pt x="5886" y="16305"/>
                  <a:pt x="7775" y="17024"/>
                  <a:pt x="9663" y="17024"/>
                </a:cubicBezTo>
                <a:cubicBezTo>
                  <a:pt x="11552" y="17024"/>
                  <a:pt x="13441" y="16305"/>
                  <a:pt x="14884" y="14866"/>
                </a:cubicBezTo>
                <a:cubicBezTo>
                  <a:pt x="16288" y="13474"/>
                  <a:pt x="17061" y="11626"/>
                  <a:pt x="17061" y="9664"/>
                </a:cubicBezTo>
                <a:cubicBezTo>
                  <a:pt x="17064" y="8248"/>
                  <a:pt x="16659" y="6859"/>
                  <a:pt x="15898" y="5663"/>
                </a:cubicBezTo>
                <a:lnTo>
                  <a:pt x="16496" y="5663"/>
                </a:lnTo>
                <a:cubicBezTo>
                  <a:pt x="16644" y="5663"/>
                  <a:pt x="16789" y="5602"/>
                  <a:pt x="16895" y="5497"/>
                </a:cubicBezTo>
                <a:lnTo>
                  <a:pt x="17040" y="5352"/>
                </a:lnTo>
                <a:cubicBezTo>
                  <a:pt x="17795" y="6665"/>
                  <a:pt x="18193" y="8151"/>
                  <a:pt x="18193" y="9664"/>
                </a:cubicBezTo>
                <a:cubicBezTo>
                  <a:pt x="18193" y="14368"/>
                  <a:pt x="14367" y="18194"/>
                  <a:pt x="9663" y="18194"/>
                </a:cubicBezTo>
                <a:cubicBezTo>
                  <a:pt x="4959" y="18194"/>
                  <a:pt x="1133" y="14368"/>
                  <a:pt x="1133" y="9664"/>
                </a:cubicBezTo>
                <a:cubicBezTo>
                  <a:pt x="1133" y="4959"/>
                  <a:pt x="4959" y="1134"/>
                  <a:pt x="9663" y="1134"/>
                </a:cubicBezTo>
                <a:close/>
                <a:moveTo>
                  <a:pt x="16491" y="0"/>
                </a:moveTo>
                <a:cubicBezTo>
                  <a:pt x="16352" y="0"/>
                  <a:pt x="16210" y="52"/>
                  <a:pt x="16095" y="167"/>
                </a:cubicBezTo>
                <a:lnTo>
                  <a:pt x="14799" y="1463"/>
                </a:lnTo>
                <a:cubicBezTo>
                  <a:pt x="13256" y="509"/>
                  <a:pt x="11478" y="4"/>
                  <a:pt x="9663" y="1"/>
                </a:cubicBezTo>
                <a:cubicBezTo>
                  <a:pt x="7094" y="1"/>
                  <a:pt x="4669" y="1010"/>
                  <a:pt x="2839" y="2840"/>
                </a:cubicBezTo>
                <a:cubicBezTo>
                  <a:pt x="1009" y="4669"/>
                  <a:pt x="1" y="7094"/>
                  <a:pt x="1" y="9664"/>
                </a:cubicBezTo>
                <a:cubicBezTo>
                  <a:pt x="1" y="12233"/>
                  <a:pt x="1009" y="14658"/>
                  <a:pt x="2839" y="16488"/>
                </a:cubicBezTo>
                <a:cubicBezTo>
                  <a:pt x="4669" y="18317"/>
                  <a:pt x="7094" y="19326"/>
                  <a:pt x="9663" y="19326"/>
                </a:cubicBezTo>
                <a:cubicBezTo>
                  <a:pt x="12233" y="19326"/>
                  <a:pt x="14657" y="18317"/>
                  <a:pt x="16487" y="16488"/>
                </a:cubicBezTo>
                <a:cubicBezTo>
                  <a:pt x="18317" y="14658"/>
                  <a:pt x="19325" y="12233"/>
                  <a:pt x="19325" y="9664"/>
                </a:cubicBezTo>
                <a:cubicBezTo>
                  <a:pt x="19322" y="7849"/>
                  <a:pt x="18818" y="6070"/>
                  <a:pt x="17864" y="4528"/>
                </a:cubicBezTo>
                <a:lnTo>
                  <a:pt x="19159" y="3232"/>
                </a:lnTo>
                <a:cubicBezTo>
                  <a:pt x="19516" y="2876"/>
                  <a:pt x="19265" y="2266"/>
                  <a:pt x="18761" y="2266"/>
                </a:cubicBezTo>
                <a:lnTo>
                  <a:pt x="17061" y="2266"/>
                </a:lnTo>
                <a:lnTo>
                  <a:pt x="17061" y="569"/>
                </a:lnTo>
                <a:cubicBezTo>
                  <a:pt x="17061" y="226"/>
                  <a:pt x="16782" y="0"/>
                  <a:pt x="164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10" name="Google Shape;210;p32"/>
          <p:cNvSpPr/>
          <p:nvPr/>
        </p:nvSpPr>
        <p:spPr>
          <a:xfrm>
            <a:off x="2814175" y="1241275"/>
            <a:ext cx="3515400" cy="4170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Roboto"/>
                <a:ea typeface="Roboto"/>
                <a:cs typeface="Roboto"/>
                <a:sym typeface="Roboto"/>
              </a:rPr>
              <a:t>Level 1</a:t>
            </a:r>
            <a:endParaRPr>
              <a:solidFill>
                <a:schemeClr val="dk1"/>
              </a:solidFill>
              <a:latin typeface="Roboto"/>
              <a:ea typeface="Roboto"/>
              <a:cs typeface="Roboto"/>
              <a:sym typeface="Roboto"/>
            </a:endParaRPr>
          </a:p>
        </p:txBody>
      </p:sp>
      <p:sp>
        <p:nvSpPr>
          <p:cNvPr id="211" name="Google Shape;211;p32"/>
          <p:cNvSpPr/>
          <p:nvPr/>
        </p:nvSpPr>
        <p:spPr>
          <a:xfrm>
            <a:off x="2814288" y="5999331"/>
            <a:ext cx="3515400" cy="4170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Roboto"/>
                <a:ea typeface="Roboto"/>
                <a:cs typeface="Roboto"/>
                <a:sym typeface="Roboto"/>
              </a:rPr>
              <a:t>Hire summer program teacher by 6/1</a:t>
            </a:r>
            <a:endParaRPr>
              <a:solidFill>
                <a:schemeClr val="dk1"/>
              </a:solidFill>
              <a:latin typeface="Roboto"/>
              <a:ea typeface="Roboto"/>
              <a:cs typeface="Roboto"/>
              <a:sym typeface="Roboto"/>
            </a:endParaRPr>
          </a:p>
        </p:txBody>
      </p:sp>
      <p:cxnSp>
        <p:nvCxnSpPr>
          <p:cNvPr id="212" name="Google Shape;212;p32"/>
          <p:cNvCxnSpPr>
            <a:stCxn id="161" idx="2"/>
            <a:endCxn id="211" idx="0"/>
          </p:cNvCxnSpPr>
          <p:nvPr/>
        </p:nvCxnSpPr>
        <p:spPr>
          <a:xfrm>
            <a:off x="4571888" y="5684181"/>
            <a:ext cx="0" cy="315300"/>
          </a:xfrm>
          <a:prstGeom prst="straightConnector1">
            <a:avLst/>
          </a:prstGeom>
          <a:noFill/>
          <a:ln w="19050" cap="flat" cmpd="sng">
            <a:solidFill>
              <a:schemeClr val="dk2"/>
            </a:solidFill>
            <a:prstDash val="solid"/>
            <a:round/>
            <a:headEnd type="none" w="med" len="med"/>
            <a:tailEnd type="stealth" w="med" len="med"/>
          </a:ln>
        </p:spPr>
      </p:cxnSp>
      <p:pic>
        <p:nvPicPr>
          <p:cNvPr id="213" name="Google Shape;213;p32"/>
          <p:cNvPicPr preferRelativeResize="0"/>
          <p:nvPr/>
        </p:nvPicPr>
        <p:blipFill>
          <a:blip r:embed="rId3">
            <a:alphaModFix/>
          </a:blip>
          <a:stretch>
            <a:fillRect/>
          </a:stretch>
        </p:blipFill>
        <p:spPr>
          <a:xfrm>
            <a:off x="1590300" y="2935599"/>
            <a:ext cx="338750" cy="320901"/>
          </a:xfrm>
          <a:prstGeom prst="rect">
            <a:avLst/>
          </a:prstGeom>
          <a:noFill/>
          <a:ln>
            <a:noFill/>
          </a:ln>
        </p:spPr>
      </p:pic>
      <p:pic>
        <p:nvPicPr>
          <p:cNvPr id="214" name="Google Shape;214;p32"/>
          <p:cNvPicPr preferRelativeResize="0"/>
          <p:nvPr/>
        </p:nvPicPr>
        <p:blipFill>
          <a:blip r:embed="rId3">
            <a:alphaModFix/>
          </a:blip>
          <a:stretch>
            <a:fillRect/>
          </a:stretch>
        </p:blipFill>
        <p:spPr>
          <a:xfrm>
            <a:off x="4402550" y="2935599"/>
            <a:ext cx="338750" cy="320901"/>
          </a:xfrm>
          <a:prstGeom prst="rect">
            <a:avLst/>
          </a:prstGeom>
          <a:noFill/>
          <a:ln>
            <a:noFill/>
          </a:ln>
        </p:spPr>
      </p:pic>
      <p:sp>
        <p:nvSpPr>
          <p:cNvPr id="215" name="Google Shape;215;p32"/>
          <p:cNvSpPr txBox="1"/>
          <p:nvPr/>
        </p:nvSpPr>
        <p:spPr>
          <a:xfrm>
            <a:off x="1078525" y="0"/>
            <a:ext cx="6781800" cy="762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750" b="1">
                <a:solidFill>
                  <a:schemeClr val="dk1"/>
                </a:solidFill>
                <a:latin typeface="Economica"/>
                <a:ea typeface="Economica"/>
                <a:cs typeface="Economica"/>
                <a:sym typeface="Economica"/>
              </a:rPr>
              <a:t>Step 2 In Progress: The Proposal</a:t>
            </a:r>
            <a:endParaRPr sz="3750" b="1">
              <a:solidFill>
                <a:schemeClr val="dk1"/>
              </a:solidFill>
              <a:latin typeface="Economica"/>
              <a:ea typeface="Economica"/>
              <a:cs typeface="Economica"/>
              <a:sym typeface="Economica"/>
            </a:endParaRPr>
          </a:p>
        </p:txBody>
      </p:sp>
      <p:pic>
        <p:nvPicPr>
          <p:cNvPr id="216" name="Google Shape;216;p32"/>
          <p:cNvPicPr preferRelativeResize="0"/>
          <p:nvPr/>
        </p:nvPicPr>
        <p:blipFill>
          <a:blip r:embed="rId3">
            <a:alphaModFix/>
          </a:blip>
          <a:stretch>
            <a:fillRect/>
          </a:stretch>
        </p:blipFill>
        <p:spPr>
          <a:xfrm>
            <a:off x="7214800" y="2935599"/>
            <a:ext cx="338750" cy="3209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3"/>
          <p:cNvSpPr/>
          <p:nvPr/>
        </p:nvSpPr>
        <p:spPr>
          <a:xfrm>
            <a:off x="2474525" y="4657575"/>
            <a:ext cx="4157100" cy="4170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Roboto"/>
                <a:ea typeface="Roboto"/>
                <a:cs typeface="Roboto"/>
                <a:sym typeface="Roboto"/>
              </a:rPr>
              <a:t>Contact recommended students list by 5/25/2023</a:t>
            </a:r>
            <a:endParaRPr>
              <a:solidFill>
                <a:schemeClr val="dk1"/>
              </a:solidFill>
              <a:latin typeface="Roboto"/>
              <a:ea typeface="Roboto"/>
              <a:cs typeface="Roboto"/>
              <a:sym typeface="Roboto"/>
            </a:endParaRPr>
          </a:p>
        </p:txBody>
      </p:sp>
      <p:sp>
        <p:nvSpPr>
          <p:cNvPr id="222" name="Google Shape;222;p33"/>
          <p:cNvSpPr/>
          <p:nvPr/>
        </p:nvSpPr>
        <p:spPr>
          <a:xfrm>
            <a:off x="2814188" y="1172075"/>
            <a:ext cx="3515400" cy="4170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Roboto"/>
                <a:ea typeface="Roboto"/>
                <a:cs typeface="Roboto"/>
                <a:sym typeface="Roboto"/>
              </a:rPr>
              <a:t>Communicate with Stakeholders</a:t>
            </a:r>
            <a:endParaRPr>
              <a:solidFill>
                <a:schemeClr val="dk1"/>
              </a:solidFill>
              <a:latin typeface="Roboto"/>
              <a:ea typeface="Roboto"/>
              <a:cs typeface="Roboto"/>
              <a:sym typeface="Roboto"/>
            </a:endParaRPr>
          </a:p>
        </p:txBody>
      </p:sp>
      <p:grpSp>
        <p:nvGrpSpPr>
          <p:cNvPr id="223" name="Google Shape;223;p33"/>
          <p:cNvGrpSpPr/>
          <p:nvPr/>
        </p:nvGrpSpPr>
        <p:grpSpPr>
          <a:xfrm>
            <a:off x="1759675" y="1593600"/>
            <a:ext cx="5624430" cy="707848"/>
            <a:chOff x="1759675" y="1474876"/>
            <a:chExt cx="5624430" cy="662345"/>
          </a:xfrm>
        </p:grpSpPr>
        <p:grpSp>
          <p:nvGrpSpPr>
            <p:cNvPr id="224" name="Google Shape;224;p33"/>
            <p:cNvGrpSpPr/>
            <p:nvPr/>
          </p:nvGrpSpPr>
          <p:grpSpPr>
            <a:xfrm>
              <a:off x="1759675" y="1474876"/>
              <a:ext cx="5624430" cy="586800"/>
              <a:chOff x="1759675" y="1140226"/>
              <a:chExt cx="5624430" cy="586800"/>
            </a:xfrm>
          </p:grpSpPr>
          <p:sp>
            <p:nvSpPr>
              <p:cNvPr id="225" name="Google Shape;225;p33"/>
              <p:cNvSpPr/>
              <p:nvPr/>
            </p:nvSpPr>
            <p:spPr>
              <a:xfrm>
                <a:off x="1759675" y="1527150"/>
                <a:ext cx="5624430" cy="195517"/>
              </a:xfrm>
              <a:custGeom>
                <a:avLst/>
                <a:gdLst/>
                <a:ahLst/>
                <a:cxnLst/>
                <a:rect l="l" t="t" r="r" b="b"/>
                <a:pathLst>
                  <a:path w="75208" h="15248" extrusionOk="0">
                    <a:moveTo>
                      <a:pt x="0" y="15172"/>
                    </a:moveTo>
                    <a:lnTo>
                      <a:pt x="0" y="0"/>
                    </a:lnTo>
                    <a:lnTo>
                      <a:pt x="75117" y="0"/>
                    </a:lnTo>
                    <a:lnTo>
                      <a:pt x="75208" y="15248"/>
                    </a:lnTo>
                  </a:path>
                </a:pathLst>
              </a:custGeom>
              <a:noFill/>
              <a:ln w="19050" cap="flat" cmpd="sng">
                <a:solidFill>
                  <a:schemeClr val="dk2"/>
                </a:solidFill>
                <a:prstDash val="solid"/>
                <a:round/>
                <a:headEnd type="stealth" w="med" len="med"/>
                <a:tailEnd type="stealth" w="med" len="med"/>
              </a:ln>
            </p:spPr>
          </p:sp>
          <p:cxnSp>
            <p:nvCxnSpPr>
              <p:cNvPr id="226" name="Google Shape;226;p33"/>
              <p:cNvCxnSpPr/>
              <p:nvPr/>
            </p:nvCxnSpPr>
            <p:spPr>
              <a:xfrm>
                <a:off x="4571888" y="1140226"/>
                <a:ext cx="0" cy="586800"/>
              </a:xfrm>
              <a:prstGeom prst="straightConnector1">
                <a:avLst/>
              </a:prstGeom>
              <a:noFill/>
              <a:ln w="19050" cap="flat" cmpd="sng">
                <a:solidFill>
                  <a:schemeClr val="dk2"/>
                </a:solidFill>
                <a:prstDash val="solid"/>
                <a:round/>
                <a:headEnd type="none" w="med" len="med"/>
                <a:tailEnd type="stealth" w="med" len="med"/>
              </a:ln>
            </p:spPr>
          </p:cxnSp>
        </p:grpSp>
        <p:sp>
          <p:nvSpPr>
            <p:cNvPr id="227" name="Google Shape;227;p33"/>
            <p:cNvSpPr/>
            <p:nvPr/>
          </p:nvSpPr>
          <p:spPr>
            <a:xfrm>
              <a:off x="2890275" y="1586121"/>
              <a:ext cx="551100" cy="551100"/>
            </a:xfrm>
            <a:prstGeom prst="ellipse">
              <a:avLst/>
            </a:prstGeom>
            <a:solidFill>
              <a:srgbClr val="FFFFFF"/>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33"/>
            <p:cNvSpPr/>
            <p:nvPr/>
          </p:nvSpPr>
          <p:spPr>
            <a:xfrm>
              <a:off x="5702500" y="1586121"/>
              <a:ext cx="551100" cy="551100"/>
            </a:xfrm>
            <a:prstGeom prst="ellipse">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9" name="Google Shape;229;p33"/>
          <p:cNvGrpSpPr/>
          <p:nvPr/>
        </p:nvGrpSpPr>
        <p:grpSpPr>
          <a:xfrm>
            <a:off x="1759675" y="3945149"/>
            <a:ext cx="5624430" cy="712440"/>
            <a:chOff x="1759675" y="3675259"/>
            <a:chExt cx="5624430" cy="666641"/>
          </a:xfrm>
        </p:grpSpPr>
        <p:grpSp>
          <p:nvGrpSpPr>
            <p:cNvPr id="230" name="Google Shape;230;p33"/>
            <p:cNvGrpSpPr/>
            <p:nvPr/>
          </p:nvGrpSpPr>
          <p:grpSpPr>
            <a:xfrm rot="10800000" flipH="1">
              <a:off x="1759675" y="3755325"/>
              <a:ext cx="5624430" cy="586575"/>
              <a:chOff x="1759675" y="1136092"/>
              <a:chExt cx="5624430" cy="586575"/>
            </a:xfrm>
          </p:grpSpPr>
          <p:sp>
            <p:nvSpPr>
              <p:cNvPr id="231" name="Google Shape;231;p33"/>
              <p:cNvSpPr/>
              <p:nvPr/>
            </p:nvSpPr>
            <p:spPr>
              <a:xfrm>
                <a:off x="1759675" y="1527150"/>
                <a:ext cx="5624430" cy="195517"/>
              </a:xfrm>
              <a:custGeom>
                <a:avLst/>
                <a:gdLst/>
                <a:ahLst/>
                <a:cxnLst/>
                <a:rect l="l" t="t" r="r" b="b"/>
                <a:pathLst>
                  <a:path w="75208" h="15248" extrusionOk="0">
                    <a:moveTo>
                      <a:pt x="0" y="15172"/>
                    </a:moveTo>
                    <a:lnTo>
                      <a:pt x="0" y="0"/>
                    </a:lnTo>
                    <a:lnTo>
                      <a:pt x="75117" y="0"/>
                    </a:lnTo>
                    <a:lnTo>
                      <a:pt x="75208" y="15248"/>
                    </a:lnTo>
                  </a:path>
                </a:pathLst>
              </a:custGeom>
              <a:noFill/>
              <a:ln w="19050" cap="flat" cmpd="sng">
                <a:solidFill>
                  <a:schemeClr val="dk2"/>
                </a:solidFill>
                <a:prstDash val="solid"/>
                <a:round/>
                <a:headEnd type="stealth" w="med" len="med"/>
                <a:tailEnd type="stealth" w="med" len="med"/>
              </a:ln>
            </p:spPr>
          </p:sp>
          <p:cxnSp>
            <p:nvCxnSpPr>
              <p:cNvPr id="232" name="Google Shape;232;p33"/>
              <p:cNvCxnSpPr/>
              <p:nvPr/>
            </p:nvCxnSpPr>
            <p:spPr>
              <a:xfrm rot="10800000">
                <a:off x="4571888" y="1136092"/>
                <a:ext cx="0" cy="586500"/>
              </a:xfrm>
              <a:prstGeom prst="straightConnector1">
                <a:avLst/>
              </a:prstGeom>
              <a:noFill/>
              <a:ln w="19050" cap="flat" cmpd="sng">
                <a:solidFill>
                  <a:schemeClr val="dk2"/>
                </a:solidFill>
                <a:prstDash val="solid"/>
                <a:round/>
                <a:headEnd type="none" w="med" len="med"/>
                <a:tailEnd type="stealth" w="med" len="med"/>
              </a:ln>
            </p:spPr>
          </p:cxnSp>
        </p:grpSp>
        <p:sp>
          <p:nvSpPr>
            <p:cNvPr id="233" name="Google Shape;233;p33"/>
            <p:cNvSpPr/>
            <p:nvPr/>
          </p:nvSpPr>
          <p:spPr>
            <a:xfrm>
              <a:off x="2890275" y="3675259"/>
              <a:ext cx="551100" cy="551100"/>
            </a:xfrm>
            <a:prstGeom prst="ellipse">
              <a:avLst/>
            </a:prstGeom>
            <a:solidFill>
              <a:srgbClr val="FFFFFF"/>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33"/>
            <p:cNvSpPr/>
            <p:nvPr/>
          </p:nvSpPr>
          <p:spPr>
            <a:xfrm>
              <a:off x="5702500" y="3675259"/>
              <a:ext cx="551100" cy="551100"/>
            </a:xfrm>
            <a:prstGeom prst="ellipse">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5" name="Google Shape;235;p33"/>
          <p:cNvGrpSpPr/>
          <p:nvPr/>
        </p:nvGrpSpPr>
        <p:grpSpPr>
          <a:xfrm>
            <a:off x="910675" y="2216063"/>
            <a:ext cx="1698000" cy="1814653"/>
            <a:chOff x="910675" y="2057325"/>
            <a:chExt cx="1698000" cy="1698000"/>
          </a:xfrm>
        </p:grpSpPr>
        <p:sp>
          <p:nvSpPr>
            <p:cNvPr id="236" name="Google Shape;236;p33"/>
            <p:cNvSpPr/>
            <p:nvPr/>
          </p:nvSpPr>
          <p:spPr>
            <a:xfrm>
              <a:off x="910675" y="2057325"/>
              <a:ext cx="1698000" cy="1698000"/>
            </a:xfrm>
            <a:prstGeom prst="ellipse">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7" name="Google Shape;237;p33"/>
            <p:cNvGrpSpPr/>
            <p:nvPr/>
          </p:nvGrpSpPr>
          <p:grpSpPr>
            <a:xfrm>
              <a:off x="1049250" y="2359950"/>
              <a:ext cx="1420800" cy="1081400"/>
              <a:chOff x="1049250" y="2359950"/>
              <a:chExt cx="1420800" cy="1081400"/>
            </a:xfrm>
          </p:grpSpPr>
          <p:sp>
            <p:nvSpPr>
              <p:cNvPr id="238" name="Google Shape;238;p33"/>
              <p:cNvSpPr txBox="1"/>
              <p:nvPr/>
            </p:nvSpPr>
            <p:spPr>
              <a:xfrm>
                <a:off x="1160275" y="2359950"/>
                <a:ext cx="1198800" cy="36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Fira Sans Extra Condensed Medium"/>
                    <a:ea typeface="Fira Sans Extra Condensed Medium"/>
                    <a:cs typeface="Fira Sans Extra Condensed Medium"/>
                    <a:sym typeface="Fira Sans Extra Condensed Medium"/>
                  </a:rPr>
                  <a:t>Principals</a:t>
                </a:r>
                <a:endParaRPr>
                  <a:solidFill>
                    <a:schemeClr val="dk1"/>
                  </a:solidFill>
                  <a:latin typeface="Fira Sans Extra Condensed Medium"/>
                  <a:ea typeface="Fira Sans Extra Condensed Medium"/>
                  <a:cs typeface="Fira Sans Extra Condensed Medium"/>
                  <a:sym typeface="Fira Sans Extra Condensed Medium"/>
                </a:endParaRPr>
              </a:p>
            </p:txBody>
          </p:sp>
          <p:sp>
            <p:nvSpPr>
              <p:cNvPr id="239" name="Google Shape;239;p33"/>
              <p:cNvSpPr txBox="1"/>
              <p:nvPr/>
            </p:nvSpPr>
            <p:spPr>
              <a:xfrm>
                <a:off x="1049250" y="2645750"/>
                <a:ext cx="1420800" cy="79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Roboto"/>
                    <a:ea typeface="Roboto"/>
                    <a:cs typeface="Roboto"/>
                    <a:sym typeface="Roboto"/>
                  </a:rPr>
                  <a:t>Send out screening invitations</a:t>
                </a:r>
                <a:endParaRPr sz="1200">
                  <a:solidFill>
                    <a:schemeClr val="dk1"/>
                  </a:solidFill>
                  <a:latin typeface="Roboto"/>
                  <a:ea typeface="Roboto"/>
                  <a:cs typeface="Roboto"/>
                  <a:sym typeface="Roboto"/>
                </a:endParaRPr>
              </a:p>
              <a:p>
                <a:pPr marL="0" lvl="0" indent="0" algn="ctr" rtl="0">
                  <a:spcBef>
                    <a:spcPts val="0"/>
                  </a:spcBef>
                  <a:spcAft>
                    <a:spcPts val="0"/>
                  </a:spcAft>
                  <a:buNone/>
                </a:pPr>
                <a:endParaRPr sz="1200">
                  <a:solidFill>
                    <a:schemeClr val="dk1"/>
                  </a:solidFill>
                  <a:latin typeface="Roboto"/>
                  <a:ea typeface="Roboto"/>
                  <a:cs typeface="Roboto"/>
                  <a:sym typeface="Roboto"/>
                </a:endParaRPr>
              </a:p>
              <a:p>
                <a:pPr marL="0" lvl="0" indent="0" algn="ctr" rtl="0">
                  <a:spcBef>
                    <a:spcPts val="0"/>
                  </a:spcBef>
                  <a:spcAft>
                    <a:spcPts val="0"/>
                  </a:spcAft>
                  <a:buNone/>
                </a:pPr>
                <a:r>
                  <a:rPr lang="en" sz="1200">
                    <a:solidFill>
                      <a:schemeClr val="dk1"/>
                    </a:solidFill>
                    <a:latin typeface="Roboto"/>
                    <a:ea typeface="Roboto"/>
                    <a:cs typeface="Roboto"/>
                    <a:sym typeface="Roboto"/>
                  </a:rPr>
                  <a:t>4/30/2023</a:t>
                </a:r>
                <a:endParaRPr sz="1200">
                  <a:solidFill>
                    <a:schemeClr val="dk1"/>
                  </a:solidFill>
                  <a:latin typeface="Roboto"/>
                  <a:ea typeface="Roboto"/>
                  <a:cs typeface="Roboto"/>
                  <a:sym typeface="Roboto"/>
                </a:endParaRPr>
              </a:p>
            </p:txBody>
          </p:sp>
        </p:grpSp>
      </p:grpSp>
      <p:grpSp>
        <p:nvGrpSpPr>
          <p:cNvPr id="240" name="Google Shape;240;p33"/>
          <p:cNvGrpSpPr/>
          <p:nvPr/>
        </p:nvGrpSpPr>
        <p:grpSpPr>
          <a:xfrm>
            <a:off x="3722925" y="2216063"/>
            <a:ext cx="1698000" cy="1814653"/>
            <a:chOff x="3722925" y="2057325"/>
            <a:chExt cx="1698000" cy="1698000"/>
          </a:xfrm>
        </p:grpSpPr>
        <p:sp>
          <p:nvSpPr>
            <p:cNvPr id="241" name="Google Shape;241;p33"/>
            <p:cNvSpPr/>
            <p:nvPr/>
          </p:nvSpPr>
          <p:spPr>
            <a:xfrm>
              <a:off x="3722925" y="2057325"/>
              <a:ext cx="1698000" cy="1698000"/>
            </a:xfrm>
            <a:prstGeom prst="ellipse">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2" name="Google Shape;242;p33"/>
            <p:cNvGrpSpPr/>
            <p:nvPr/>
          </p:nvGrpSpPr>
          <p:grpSpPr>
            <a:xfrm>
              <a:off x="3861525" y="2359950"/>
              <a:ext cx="1420800" cy="1081400"/>
              <a:chOff x="3861525" y="2359950"/>
              <a:chExt cx="1420800" cy="1081400"/>
            </a:xfrm>
          </p:grpSpPr>
          <p:sp>
            <p:nvSpPr>
              <p:cNvPr id="243" name="Google Shape;243;p33"/>
              <p:cNvSpPr txBox="1"/>
              <p:nvPr/>
            </p:nvSpPr>
            <p:spPr>
              <a:xfrm>
                <a:off x="3972550" y="2359950"/>
                <a:ext cx="1198800" cy="36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Fira Sans Extra Condensed Medium"/>
                    <a:ea typeface="Fira Sans Extra Condensed Medium"/>
                    <a:cs typeface="Fira Sans Extra Condensed Medium"/>
                    <a:sym typeface="Fira Sans Extra Condensed Medium"/>
                  </a:rPr>
                  <a:t>Kindergarten Teachers</a:t>
                </a:r>
                <a:endParaRPr>
                  <a:solidFill>
                    <a:schemeClr val="dk1"/>
                  </a:solidFill>
                  <a:latin typeface="Fira Sans Extra Condensed Medium"/>
                  <a:ea typeface="Fira Sans Extra Condensed Medium"/>
                  <a:cs typeface="Fira Sans Extra Condensed Medium"/>
                  <a:sym typeface="Fira Sans Extra Condensed Medium"/>
                </a:endParaRPr>
              </a:p>
            </p:txBody>
          </p:sp>
          <p:sp>
            <p:nvSpPr>
              <p:cNvPr id="244" name="Google Shape;244;p33"/>
              <p:cNvSpPr txBox="1"/>
              <p:nvPr/>
            </p:nvSpPr>
            <p:spPr>
              <a:xfrm>
                <a:off x="3861525" y="2645750"/>
                <a:ext cx="1420800" cy="79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Roboto"/>
                    <a:ea typeface="Roboto"/>
                    <a:cs typeface="Roboto"/>
                    <a:sym typeface="Roboto"/>
                  </a:rPr>
                  <a:t>Host screening event</a:t>
                </a:r>
                <a:endParaRPr sz="1200">
                  <a:solidFill>
                    <a:schemeClr val="dk1"/>
                  </a:solidFill>
                  <a:latin typeface="Roboto"/>
                  <a:ea typeface="Roboto"/>
                  <a:cs typeface="Roboto"/>
                  <a:sym typeface="Roboto"/>
                </a:endParaRPr>
              </a:p>
              <a:p>
                <a:pPr marL="0" lvl="0" indent="0" algn="ctr" rtl="0">
                  <a:spcBef>
                    <a:spcPts val="0"/>
                  </a:spcBef>
                  <a:spcAft>
                    <a:spcPts val="0"/>
                  </a:spcAft>
                  <a:buNone/>
                </a:pPr>
                <a:endParaRPr sz="1200">
                  <a:solidFill>
                    <a:schemeClr val="dk1"/>
                  </a:solidFill>
                  <a:latin typeface="Roboto"/>
                  <a:ea typeface="Roboto"/>
                  <a:cs typeface="Roboto"/>
                  <a:sym typeface="Roboto"/>
                </a:endParaRPr>
              </a:p>
              <a:p>
                <a:pPr marL="0" lvl="0" indent="0" algn="ctr" rtl="0">
                  <a:spcBef>
                    <a:spcPts val="0"/>
                  </a:spcBef>
                  <a:spcAft>
                    <a:spcPts val="0"/>
                  </a:spcAft>
                  <a:buNone/>
                </a:pPr>
                <a:r>
                  <a:rPr lang="en" sz="1200">
                    <a:solidFill>
                      <a:schemeClr val="dk1"/>
                    </a:solidFill>
                    <a:latin typeface="Roboto"/>
                    <a:ea typeface="Roboto"/>
                    <a:cs typeface="Roboto"/>
                    <a:sym typeface="Roboto"/>
                  </a:rPr>
                  <a:t>5/15/2023</a:t>
                </a:r>
                <a:endParaRPr sz="1200">
                  <a:solidFill>
                    <a:schemeClr val="dk1"/>
                  </a:solidFill>
                  <a:latin typeface="Roboto"/>
                  <a:ea typeface="Roboto"/>
                  <a:cs typeface="Roboto"/>
                  <a:sym typeface="Roboto"/>
                </a:endParaRPr>
              </a:p>
            </p:txBody>
          </p:sp>
        </p:grpSp>
      </p:grpSp>
      <p:grpSp>
        <p:nvGrpSpPr>
          <p:cNvPr id="245" name="Google Shape;245;p33"/>
          <p:cNvGrpSpPr/>
          <p:nvPr/>
        </p:nvGrpSpPr>
        <p:grpSpPr>
          <a:xfrm>
            <a:off x="6535175" y="2216063"/>
            <a:ext cx="1698000" cy="1814653"/>
            <a:chOff x="6535175" y="2057325"/>
            <a:chExt cx="1698000" cy="1698000"/>
          </a:xfrm>
        </p:grpSpPr>
        <p:sp>
          <p:nvSpPr>
            <p:cNvPr id="246" name="Google Shape;246;p33"/>
            <p:cNvSpPr/>
            <p:nvPr/>
          </p:nvSpPr>
          <p:spPr>
            <a:xfrm>
              <a:off x="6535175" y="2057325"/>
              <a:ext cx="1698000" cy="1698000"/>
            </a:xfrm>
            <a:prstGeom prst="ellipse">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7" name="Google Shape;247;p33"/>
            <p:cNvGrpSpPr/>
            <p:nvPr/>
          </p:nvGrpSpPr>
          <p:grpSpPr>
            <a:xfrm>
              <a:off x="6597600" y="2319571"/>
              <a:ext cx="1559400" cy="1121791"/>
              <a:chOff x="6597600" y="2319571"/>
              <a:chExt cx="1559400" cy="1121791"/>
            </a:xfrm>
          </p:grpSpPr>
          <p:sp>
            <p:nvSpPr>
              <p:cNvPr id="248" name="Google Shape;248;p33"/>
              <p:cNvSpPr txBox="1"/>
              <p:nvPr/>
            </p:nvSpPr>
            <p:spPr>
              <a:xfrm>
                <a:off x="6729300" y="2319571"/>
                <a:ext cx="1309800" cy="36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Fira Sans Extra Condensed Medium"/>
                    <a:ea typeface="Fira Sans Extra Condensed Medium"/>
                    <a:cs typeface="Fira Sans Extra Condensed Medium"/>
                    <a:sym typeface="Fira Sans Extra Condensed Medium"/>
                  </a:rPr>
                  <a:t>Families</a:t>
                </a:r>
                <a:endParaRPr sz="1300">
                  <a:solidFill>
                    <a:schemeClr val="dk1"/>
                  </a:solidFill>
                  <a:latin typeface="Fira Sans Extra Condensed Medium"/>
                  <a:ea typeface="Fira Sans Extra Condensed Medium"/>
                  <a:cs typeface="Fira Sans Extra Condensed Medium"/>
                  <a:sym typeface="Fira Sans Extra Condensed Medium"/>
                </a:endParaRPr>
              </a:p>
            </p:txBody>
          </p:sp>
          <p:sp>
            <p:nvSpPr>
              <p:cNvPr id="249" name="Google Shape;249;p33"/>
              <p:cNvSpPr txBox="1"/>
              <p:nvPr/>
            </p:nvSpPr>
            <p:spPr>
              <a:xfrm>
                <a:off x="6597600" y="2645762"/>
                <a:ext cx="1559400" cy="79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Roboto"/>
                    <a:ea typeface="Roboto"/>
                    <a:cs typeface="Roboto"/>
                    <a:sym typeface="Roboto"/>
                  </a:rPr>
                  <a:t>Complete Family survey</a:t>
                </a:r>
                <a:endParaRPr sz="1200">
                  <a:solidFill>
                    <a:schemeClr val="dk1"/>
                  </a:solidFill>
                  <a:latin typeface="Roboto"/>
                  <a:ea typeface="Roboto"/>
                  <a:cs typeface="Roboto"/>
                  <a:sym typeface="Roboto"/>
                </a:endParaRPr>
              </a:p>
              <a:p>
                <a:pPr marL="0" lvl="0" indent="0" algn="ctr" rtl="0">
                  <a:spcBef>
                    <a:spcPts val="0"/>
                  </a:spcBef>
                  <a:spcAft>
                    <a:spcPts val="0"/>
                  </a:spcAft>
                  <a:buNone/>
                </a:pPr>
                <a:endParaRPr sz="1200">
                  <a:solidFill>
                    <a:schemeClr val="dk1"/>
                  </a:solidFill>
                  <a:latin typeface="Roboto"/>
                  <a:ea typeface="Roboto"/>
                  <a:cs typeface="Roboto"/>
                  <a:sym typeface="Roboto"/>
                </a:endParaRPr>
              </a:p>
              <a:p>
                <a:pPr marL="0" lvl="0" indent="0" algn="ctr" rtl="0">
                  <a:spcBef>
                    <a:spcPts val="0"/>
                  </a:spcBef>
                  <a:spcAft>
                    <a:spcPts val="0"/>
                  </a:spcAft>
                  <a:buNone/>
                </a:pPr>
                <a:r>
                  <a:rPr lang="en" sz="1200">
                    <a:solidFill>
                      <a:schemeClr val="dk1"/>
                    </a:solidFill>
                    <a:latin typeface="Roboto"/>
                    <a:ea typeface="Roboto"/>
                    <a:cs typeface="Roboto"/>
                    <a:sym typeface="Roboto"/>
                  </a:rPr>
                  <a:t>5/15/2023</a:t>
                </a:r>
                <a:endParaRPr sz="1200">
                  <a:solidFill>
                    <a:schemeClr val="dk1"/>
                  </a:solidFill>
                  <a:latin typeface="Roboto"/>
                  <a:ea typeface="Roboto"/>
                  <a:cs typeface="Roboto"/>
                  <a:sym typeface="Roboto"/>
                </a:endParaRPr>
              </a:p>
            </p:txBody>
          </p:sp>
        </p:grpSp>
      </p:grpSp>
      <p:sp>
        <p:nvSpPr>
          <p:cNvPr id="250" name="Google Shape;250;p33"/>
          <p:cNvSpPr/>
          <p:nvPr/>
        </p:nvSpPr>
        <p:spPr>
          <a:xfrm>
            <a:off x="5806280" y="4057849"/>
            <a:ext cx="343530" cy="363522"/>
          </a:xfrm>
          <a:custGeom>
            <a:avLst/>
            <a:gdLst/>
            <a:ahLst/>
            <a:cxnLst/>
            <a:rect l="l" t="t" r="r" b="b"/>
            <a:pathLst>
              <a:path w="19516" h="19326" extrusionOk="0">
                <a:moveTo>
                  <a:pt x="15929" y="1934"/>
                </a:moveTo>
                <a:lnTo>
                  <a:pt x="15929" y="2834"/>
                </a:lnTo>
                <a:cubicBezTo>
                  <a:pt x="15929" y="3145"/>
                  <a:pt x="16182" y="3398"/>
                  <a:pt x="16496" y="3398"/>
                </a:cubicBezTo>
                <a:lnTo>
                  <a:pt x="17393" y="3398"/>
                </a:lnTo>
                <a:lnTo>
                  <a:pt x="16261" y="4531"/>
                </a:lnTo>
                <a:lnTo>
                  <a:pt x="14796" y="4531"/>
                </a:lnTo>
                <a:lnTo>
                  <a:pt x="14796" y="3066"/>
                </a:lnTo>
                <a:lnTo>
                  <a:pt x="15929" y="1934"/>
                </a:lnTo>
                <a:close/>
                <a:moveTo>
                  <a:pt x="9663" y="7927"/>
                </a:moveTo>
                <a:cubicBezTo>
                  <a:pt x="9926" y="7927"/>
                  <a:pt x="10183" y="7991"/>
                  <a:pt x="10418" y="8109"/>
                </a:cubicBezTo>
                <a:lnTo>
                  <a:pt x="9262" y="9262"/>
                </a:lnTo>
                <a:cubicBezTo>
                  <a:pt x="9041" y="9485"/>
                  <a:pt x="9041" y="9842"/>
                  <a:pt x="9262" y="10065"/>
                </a:cubicBezTo>
                <a:cubicBezTo>
                  <a:pt x="9372" y="10175"/>
                  <a:pt x="9517" y="10231"/>
                  <a:pt x="9662" y="10231"/>
                </a:cubicBezTo>
                <a:cubicBezTo>
                  <a:pt x="9807" y="10231"/>
                  <a:pt x="9952" y="10175"/>
                  <a:pt x="10062" y="10065"/>
                </a:cubicBezTo>
                <a:lnTo>
                  <a:pt x="11218" y="8909"/>
                </a:lnTo>
                <a:cubicBezTo>
                  <a:pt x="11336" y="9141"/>
                  <a:pt x="11399" y="9401"/>
                  <a:pt x="11399" y="9664"/>
                </a:cubicBezTo>
                <a:cubicBezTo>
                  <a:pt x="11399" y="10585"/>
                  <a:pt x="10605" y="11364"/>
                  <a:pt x="9663" y="11364"/>
                </a:cubicBezTo>
                <a:cubicBezTo>
                  <a:pt x="8721" y="11364"/>
                  <a:pt x="7927" y="10585"/>
                  <a:pt x="7927" y="9664"/>
                </a:cubicBezTo>
                <a:cubicBezTo>
                  <a:pt x="7927" y="8722"/>
                  <a:pt x="8721" y="7927"/>
                  <a:pt x="9663" y="7927"/>
                </a:cubicBezTo>
                <a:close/>
                <a:moveTo>
                  <a:pt x="9663" y="5663"/>
                </a:moveTo>
                <a:cubicBezTo>
                  <a:pt x="10527" y="5666"/>
                  <a:pt x="11363" y="5953"/>
                  <a:pt x="12049" y="6478"/>
                </a:cubicBezTo>
                <a:lnTo>
                  <a:pt x="11242" y="7287"/>
                </a:lnTo>
                <a:cubicBezTo>
                  <a:pt x="10777" y="6967"/>
                  <a:pt x="10228" y="6798"/>
                  <a:pt x="9663" y="6795"/>
                </a:cubicBezTo>
                <a:cubicBezTo>
                  <a:pt x="8108" y="6795"/>
                  <a:pt x="6795" y="8109"/>
                  <a:pt x="6795" y="9664"/>
                </a:cubicBezTo>
                <a:cubicBezTo>
                  <a:pt x="6795" y="10422"/>
                  <a:pt x="7103" y="11143"/>
                  <a:pt x="7649" y="11669"/>
                </a:cubicBezTo>
                <a:cubicBezTo>
                  <a:pt x="8208" y="12220"/>
                  <a:pt x="8935" y="12495"/>
                  <a:pt x="9663" y="12495"/>
                </a:cubicBezTo>
                <a:cubicBezTo>
                  <a:pt x="10391" y="12495"/>
                  <a:pt x="11119" y="12220"/>
                  <a:pt x="11677" y="11669"/>
                </a:cubicBezTo>
                <a:cubicBezTo>
                  <a:pt x="12224" y="11143"/>
                  <a:pt x="12532" y="10422"/>
                  <a:pt x="12532" y="9664"/>
                </a:cubicBezTo>
                <a:cubicBezTo>
                  <a:pt x="12529" y="9099"/>
                  <a:pt x="12360" y="8549"/>
                  <a:pt x="12043" y="8084"/>
                </a:cubicBezTo>
                <a:lnTo>
                  <a:pt x="12849" y="7278"/>
                </a:lnTo>
                <a:cubicBezTo>
                  <a:pt x="13374" y="7964"/>
                  <a:pt x="13661" y="8800"/>
                  <a:pt x="13664" y="9664"/>
                </a:cubicBezTo>
                <a:cubicBezTo>
                  <a:pt x="13664" y="11850"/>
                  <a:pt x="11870" y="13628"/>
                  <a:pt x="9663" y="13628"/>
                </a:cubicBezTo>
                <a:cubicBezTo>
                  <a:pt x="7456" y="13628"/>
                  <a:pt x="5662" y="11850"/>
                  <a:pt x="5662" y="9664"/>
                </a:cubicBezTo>
                <a:cubicBezTo>
                  <a:pt x="5662" y="7496"/>
                  <a:pt x="7495" y="5663"/>
                  <a:pt x="9663" y="5663"/>
                </a:cubicBezTo>
                <a:close/>
                <a:moveTo>
                  <a:pt x="9676" y="3398"/>
                </a:moveTo>
                <a:cubicBezTo>
                  <a:pt x="11130" y="3398"/>
                  <a:pt x="12541" y="3902"/>
                  <a:pt x="13664" y="4826"/>
                </a:cubicBezTo>
                <a:lnTo>
                  <a:pt x="13664" y="4863"/>
                </a:lnTo>
                <a:lnTo>
                  <a:pt x="12861" y="5663"/>
                </a:lnTo>
                <a:cubicBezTo>
                  <a:pt x="11911" y="4901"/>
                  <a:pt x="10770" y="4528"/>
                  <a:pt x="9634" y="4528"/>
                </a:cubicBezTo>
                <a:cubicBezTo>
                  <a:pt x="8214" y="4528"/>
                  <a:pt x="6803" y="5111"/>
                  <a:pt x="5786" y="6246"/>
                </a:cubicBezTo>
                <a:cubicBezTo>
                  <a:pt x="3959" y="8287"/>
                  <a:pt x="4047" y="11403"/>
                  <a:pt x="5985" y="13341"/>
                </a:cubicBezTo>
                <a:cubicBezTo>
                  <a:pt x="6991" y="14346"/>
                  <a:pt x="8313" y="14852"/>
                  <a:pt x="9638" y="14852"/>
                </a:cubicBezTo>
                <a:cubicBezTo>
                  <a:pt x="10866" y="14852"/>
                  <a:pt x="12096" y="14417"/>
                  <a:pt x="13078" y="13538"/>
                </a:cubicBezTo>
                <a:cubicBezTo>
                  <a:pt x="15119" y="11711"/>
                  <a:pt x="15376" y="8604"/>
                  <a:pt x="13664" y="6463"/>
                </a:cubicBezTo>
                <a:lnTo>
                  <a:pt x="14464" y="5663"/>
                </a:lnTo>
                <a:lnTo>
                  <a:pt x="14503" y="5663"/>
                </a:lnTo>
                <a:cubicBezTo>
                  <a:pt x="15430" y="6789"/>
                  <a:pt x="15935" y="8205"/>
                  <a:pt x="15929" y="9664"/>
                </a:cubicBezTo>
                <a:cubicBezTo>
                  <a:pt x="15929" y="13100"/>
                  <a:pt x="13117" y="15893"/>
                  <a:pt x="9663" y="15893"/>
                </a:cubicBezTo>
                <a:cubicBezTo>
                  <a:pt x="6209" y="15893"/>
                  <a:pt x="3398" y="13100"/>
                  <a:pt x="3398" y="9664"/>
                </a:cubicBezTo>
                <a:cubicBezTo>
                  <a:pt x="3398" y="6209"/>
                  <a:pt x="6209" y="3398"/>
                  <a:pt x="9663" y="3398"/>
                </a:cubicBezTo>
                <a:cubicBezTo>
                  <a:pt x="9668" y="3398"/>
                  <a:pt x="9672" y="3398"/>
                  <a:pt x="9676" y="3398"/>
                </a:cubicBezTo>
                <a:close/>
                <a:moveTo>
                  <a:pt x="9663" y="1134"/>
                </a:moveTo>
                <a:cubicBezTo>
                  <a:pt x="11176" y="1134"/>
                  <a:pt x="12661" y="1532"/>
                  <a:pt x="13975" y="2287"/>
                </a:cubicBezTo>
                <a:lnTo>
                  <a:pt x="13830" y="2432"/>
                </a:lnTo>
                <a:cubicBezTo>
                  <a:pt x="13724" y="2538"/>
                  <a:pt x="13664" y="2683"/>
                  <a:pt x="13664" y="2834"/>
                </a:cubicBezTo>
                <a:lnTo>
                  <a:pt x="13664" y="3428"/>
                </a:lnTo>
                <a:cubicBezTo>
                  <a:pt x="12473" y="2670"/>
                  <a:pt x="11090" y="2266"/>
                  <a:pt x="9679" y="2266"/>
                </a:cubicBezTo>
                <a:cubicBezTo>
                  <a:pt x="9674" y="2266"/>
                  <a:pt x="9668" y="2266"/>
                  <a:pt x="9663" y="2266"/>
                </a:cubicBezTo>
                <a:cubicBezTo>
                  <a:pt x="7701" y="2266"/>
                  <a:pt x="5847" y="3039"/>
                  <a:pt x="4443" y="4443"/>
                </a:cubicBezTo>
                <a:cubicBezTo>
                  <a:pt x="3039" y="5847"/>
                  <a:pt x="2266" y="7701"/>
                  <a:pt x="2266" y="9664"/>
                </a:cubicBezTo>
                <a:cubicBezTo>
                  <a:pt x="2266" y="11626"/>
                  <a:pt x="3039" y="13474"/>
                  <a:pt x="4443" y="14866"/>
                </a:cubicBezTo>
                <a:cubicBezTo>
                  <a:pt x="5886" y="16305"/>
                  <a:pt x="7775" y="17024"/>
                  <a:pt x="9663" y="17024"/>
                </a:cubicBezTo>
                <a:cubicBezTo>
                  <a:pt x="11552" y="17024"/>
                  <a:pt x="13441" y="16305"/>
                  <a:pt x="14884" y="14866"/>
                </a:cubicBezTo>
                <a:cubicBezTo>
                  <a:pt x="16288" y="13474"/>
                  <a:pt x="17061" y="11626"/>
                  <a:pt x="17061" y="9664"/>
                </a:cubicBezTo>
                <a:cubicBezTo>
                  <a:pt x="17064" y="8248"/>
                  <a:pt x="16659" y="6859"/>
                  <a:pt x="15898" y="5663"/>
                </a:cubicBezTo>
                <a:lnTo>
                  <a:pt x="16496" y="5663"/>
                </a:lnTo>
                <a:cubicBezTo>
                  <a:pt x="16644" y="5663"/>
                  <a:pt x="16789" y="5602"/>
                  <a:pt x="16895" y="5497"/>
                </a:cubicBezTo>
                <a:lnTo>
                  <a:pt x="17040" y="5352"/>
                </a:lnTo>
                <a:cubicBezTo>
                  <a:pt x="17795" y="6665"/>
                  <a:pt x="18193" y="8151"/>
                  <a:pt x="18193" y="9664"/>
                </a:cubicBezTo>
                <a:cubicBezTo>
                  <a:pt x="18193" y="14368"/>
                  <a:pt x="14367" y="18194"/>
                  <a:pt x="9663" y="18194"/>
                </a:cubicBezTo>
                <a:cubicBezTo>
                  <a:pt x="4959" y="18194"/>
                  <a:pt x="1133" y="14368"/>
                  <a:pt x="1133" y="9664"/>
                </a:cubicBezTo>
                <a:cubicBezTo>
                  <a:pt x="1133" y="4959"/>
                  <a:pt x="4959" y="1134"/>
                  <a:pt x="9663" y="1134"/>
                </a:cubicBezTo>
                <a:close/>
                <a:moveTo>
                  <a:pt x="16491" y="0"/>
                </a:moveTo>
                <a:cubicBezTo>
                  <a:pt x="16352" y="0"/>
                  <a:pt x="16210" y="52"/>
                  <a:pt x="16095" y="167"/>
                </a:cubicBezTo>
                <a:lnTo>
                  <a:pt x="14799" y="1463"/>
                </a:lnTo>
                <a:cubicBezTo>
                  <a:pt x="13256" y="509"/>
                  <a:pt x="11478" y="4"/>
                  <a:pt x="9663" y="1"/>
                </a:cubicBezTo>
                <a:cubicBezTo>
                  <a:pt x="7094" y="1"/>
                  <a:pt x="4669" y="1010"/>
                  <a:pt x="2839" y="2840"/>
                </a:cubicBezTo>
                <a:cubicBezTo>
                  <a:pt x="1009" y="4669"/>
                  <a:pt x="1" y="7094"/>
                  <a:pt x="1" y="9664"/>
                </a:cubicBezTo>
                <a:cubicBezTo>
                  <a:pt x="1" y="12233"/>
                  <a:pt x="1009" y="14658"/>
                  <a:pt x="2839" y="16488"/>
                </a:cubicBezTo>
                <a:cubicBezTo>
                  <a:pt x="4669" y="18317"/>
                  <a:pt x="7094" y="19326"/>
                  <a:pt x="9663" y="19326"/>
                </a:cubicBezTo>
                <a:cubicBezTo>
                  <a:pt x="12233" y="19326"/>
                  <a:pt x="14657" y="18317"/>
                  <a:pt x="16487" y="16488"/>
                </a:cubicBezTo>
                <a:cubicBezTo>
                  <a:pt x="18317" y="14658"/>
                  <a:pt x="19325" y="12233"/>
                  <a:pt x="19325" y="9664"/>
                </a:cubicBezTo>
                <a:cubicBezTo>
                  <a:pt x="19322" y="7849"/>
                  <a:pt x="18818" y="6070"/>
                  <a:pt x="17864" y="4528"/>
                </a:cubicBezTo>
                <a:lnTo>
                  <a:pt x="19159" y="3232"/>
                </a:lnTo>
                <a:cubicBezTo>
                  <a:pt x="19516" y="2876"/>
                  <a:pt x="19265" y="2266"/>
                  <a:pt x="18761" y="2266"/>
                </a:cubicBezTo>
                <a:lnTo>
                  <a:pt x="17061" y="2266"/>
                </a:lnTo>
                <a:lnTo>
                  <a:pt x="17061" y="569"/>
                </a:lnTo>
                <a:cubicBezTo>
                  <a:pt x="17061" y="226"/>
                  <a:pt x="16782" y="0"/>
                  <a:pt x="164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nvGrpSpPr>
          <p:cNvPr id="251" name="Google Shape;251;p33"/>
          <p:cNvGrpSpPr/>
          <p:nvPr/>
        </p:nvGrpSpPr>
        <p:grpSpPr>
          <a:xfrm>
            <a:off x="2995512" y="1825057"/>
            <a:ext cx="340608" cy="363503"/>
            <a:chOff x="5053900" y="2021500"/>
            <a:chExt cx="483750" cy="483125"/>
          </a:xfrm>
        </p:grpSpPr>
        <p:sp>
          <p:nvSpPr>
            <p:cNvPr id="252" name="Google Shape;252;p33"/>
            <p:cNvSpPr/>
            <p:nvPr/>
          </p:nvSpPr>
          <p:spPr>
            <a:xfrm>
              <a:off x="5281350" y="2078100"/>
              <a:ext cx="127375" cy="127350"/>
            </a:xfrm>
            <a:custGeom>
              <a:avLst/>
              <a:gdLst/>
              <a:ahLst/>
              <a:cxnLst/>
              <a:rect l="l" t="t" r="r" b="b"/>
              <a:pathLst>
                <a:path w="5095" h="5094" extrusionOk="0">
                  <a:moveTo>
                    <a:pt x="565" y="0"/>
                  </a:moveTo>
                  <a:cubicBezTo>
                    <a:pt x="251" y="0"/>
                    <a:pt x="1" y="254"/>
                    <a:pt x="1" y="568"/>
                  </a:cubicBezTo>
                  <a:cubicBezTo>
                    <a:pt x="1" y="879"/>
                    <a:pt x="251" y="1132"/>
                    <a:pt x="565" y="1132"/>
                  </a:cubicBezTo>
                  <a:cubicBezTo>
                    <a:pt x="2440" y="1135"/>
                    <a:pt x="3959" y="2654"/>
                    <a:pt x="3962" y="4529"/>
                  </a:cubicBezTo>
                  <a:cubicBezTo>
                    <a:pt x="3962" y="4843"/>
                    <a:pt x="4216" y="5094"/>
                    <a:pt x="4530" y="5094"/>
                  </a:cubicBezTo>
                  <a:cubicBezTo>
                    <a:pt x="4841" y="5094"/>
                    <a:pt x="5094" y="4843"/>
                    <a:pt x="5094" y="4529"/>
                  </a:cubicBezTo>
                  <a:cubicBezTo>
                    <a:pt x="5091" y="2029"/>
                    <a:pt x="3065" y="3"/>
                    <a:pt x="5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53" name="Google Shape;253;p33"/>
            <p:cNvSpPr/>
            <p:nvPr/>
          </p:nvSpPr>
          <p:spPr>
            <a:xfrm>
              <a:off x="5118000" y="2021500"/>
              <a:ext cx="368700" cy="483125"/>
            </a:xfrm>
            <a:custGeom>
              <a:avLst/>
              <a:gdLst/>
              <a:ahLst/>
              <a:cxnLst/>
              <a:rect l="l" t="t" r="r" b="b"/>
              <a:pathLst>
                <a:path w="14748" h="19325" extrusionOk="0">
                  <a:moveTo>
                    <a:pt x="7088" y="1135"/>
                  </a:moveTo>
                  <a:cubicBezTo>
                    <a:pt x="8391" y="1135"/>
                    <a:pt x="9651" y="1571"/>
                    <a:pt x="10668" y="2397"/>
                  </a:cubicBezTo>
                  <a:cubicBezTo>
                    <a:pt x="13159" y="4417"/>
                    <a:pt x="13473" y="8104"/>
                    <a:pt x="11360" y="10516"/>
                  </a:cubicBezTo>
                  <a:cubicBezTo>
                    <a:pt x="10572" y="11419"/>
                    <a:pt x="10085" y="12503"/>
                    <a:pt x="9962" y="13626"/>
                  </a:cubicBezTo>
                  <a:lnTo>
                    <a:pt x="4237" y="13626"/>
                  </a:lnTo>
                  <a:cubicBezTo>
                    <a:pt x="4107" y="12482"/>
                    <a:pt x="3630" y="11407"/>
                    <a:pt x="2866" y="10550"/>
                  </a:cubicBezTo>
                  <a:cubicBezTo>
                    <a:pt x="1658" y="9191"/>
                    <a:pt x="1184" y="7367"/>
                    <a:pt x="1571" y="5549"/>
                  </a:cubicBezTo>
                  <a:cubicBezTo>
                    <a:pt x="2020" y="3427"/>
                    <a:pt x="3748" y="1706"/>
                    <a:pt x="5873" y="1262"/>
                  </a:cubicBezTo>
                  <a:cubicBezTo>
                    <a:pt x="6278" y="1177"/>
                    <a:pt x="6685" y="1135"/>
                    <a:pt x="7088" y="1135"/>
                  </a:cubicBezTo>
                  <a:close/>
                  <a:moveTo>
                    <a:pt x="9931" y="14759"/>
                  </a:moveTo>
                  <a:lnTo>
                    <a:pt x="9931" y="15323"/>
                  </a:lnTo>
                  <a:cubicBezTo>
                    <a:pt x="9931" y="15637"/>
                    <a:pt x="9678" y="15891"/>
                    <a:pt x="9364" y="15891"/>
                  </a:cubicBezTo>
                  <a:lnTo>
                    <a:pt x="4835" y="15891"/>
                  </a:lnTo>
                  <a:cubicBezTo>
                    <a:pt x="4521" y="15891"/>
                    <a:pt x="4270" y="15637"/>
                    <a:pt x="4270" y="15323"/>
                  </a:cubicBezTo>
                  <a:lnTo>
                    <a:pt x="4270" y="14759"/>
                  </a:lnTo>
                  <a:close/>
                  <a:moveTo>
                    <a:pt x="8699" y="17023"/>
                  </a:moveTo>
                  <a:cubicBezTo>
                    <a:pt x="8464" y="17694"/>
                    <a:pt x="7827" y="18192"/>
                    <a:pt x="7099" y="18192"/>
                  </a:cubicBezTo>
                  <a:cubicBezTo>
                    <a:pt x="6371" y="18192"/>
                    <a:pt x="5734" y="17694"/>
                    <a:pt x="5499" y="17023"/>
                  </a:cubicBezTo>
                  <a:close/>
                  <a:moveTo>
                    <a:pt x="7087" y="0"/>
                  </a:moveTo>
                  <a:cubicBezTo>
                    <a:pt x="6607" y="0"/>
                    <a:pt x="6123" y="50"/>
                    <a:pt x="5641" y="151"/>
                  </a:cubicBezTo>
                  <a:cubicBezTo>
                    <a:pt x="3053" y="712"/>
                    <a:pt x="1027" y="2729"/>
                    <a:pt x="462" y="5314"/>
                  </a:cubicBezTo>
                  <a:cubicBezTo>
                    <a:pt x="0" y="7488"/>
                    <a:pt x="568" y="9671"/>
                    <a:pt x="2020" y="11301"/>
                  </a:cubicBezTo>
                  <a:cubicBezTo>
                    <a:pt x="2730" y="12099"/>
                    <a:pt x="3135" y="13149"/>
                    <a:pt x="3135" y="14191"/>
                  </a:cubicBezTo>
                  <a:lnTo>
                    <a:pt x="3135" y="15323"/>
                  </a:lnTo>
                  <a:cubicBezTo>
                    <a:pt x="3138" y="16060"/>
                    <a:pt x="3612" y="16709"/>
                    <a:pt x="4309" y="16939"/>
                  </a:cubicBezTo>
                  <a:cubicBezTo>
                    <a:pt x="4409" y="17518"/>
                    <a:pt x="4681" y="18053"/>
                    <a:pt x="5094" y="18473"/>
                  </a:cubicBezTo>
                  <a:cubicBezTo>
                    <a:pt x="5642" y="19040"/>
                    <a:pt x="6371" y="19324"/>
                    <a:pt x="7099" y="19324"/>
                  </a:cubicBezTo>
                  <a:cubicBezTo>
                    <a:pt x="7828" y="19324"/>
                    <a:pt x="8556" y="19040"/>
                    <a:pt x="9104" y="18473"/>
                  </a:cubicBezTo>
                  <a:cubicBezTo>
                    <a:pt x="9518" y="18053"/>
                    <a:pt x="9790" y="17518"/>
                    <a:pt x="9889" y="16939"/>
                  </a:cubicBezTo>
                  <a:cubicBezTo>
                    <a:pt x="10587" y="16709"/>
                    <a:pt x="11061" y="16060"/>
                    <a:pt x="11064" y="15323"/>
                  </a:cubicBezTo>
                  <a:lnTo>
                    <a:pt x="11064" y="14191"/>
                  </a:lnTo>
                  <a:cubicBezTo>
                    <a:pt x="11064" y="13149"/>
                    <a:pt x="11471" y="12108"/>
                    <a:pt x="12211" y="11262"/>
                  </a:cubicBezTo>
                  <a:cubicBezTo>
                    <a:pt x="14747" y="8366"/>
                    <a:pt x="14370" y="3943"/>
                    <a:pt x="11381" y="1518"/>
                  </a:cubicBezTo>
                  <a:cubicBezTo>
                    <a:pt x="10159" y="525"/>
                    <a:pt x="8647" y="0"/>
                    <a:pt x="70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54" name="Google Shape;254;p33"/>
            <p:cNvSpPr/>
            <p:nvPr/>
          </p:nvSpPr>
          <p:spPr>
            <a:xfrm>
              <a:off x="5053900" y="2191325"/>
              <a:ext cx="56650" cy="28325"/>
            </a:xfrm>
            <a:custGeom>
              <a:avLst/>
              <a:gdLst/>
              <a:ahLst/>
              <a:cxnLst/>
              <a:rect l="l" t="t" r="r" b="b"/>
              <a:pathLst>
                <a:path w="2266" h="1133" extrusionOk="0">
                  <a:moveTo>
                    <a:pt x="569" y="0"/>
                  </a:moveTo>
                  <a:cubicBezTo>
                    <a:pt x="255" y="0"/>
                    <a:pt x="1" y="254"/>
                    <a:pt x="1" y="568"/>
                  </a:cubicBezTo>
                  <a:cubicBezTo>
                    <a:pt x="1" y="879"/>
                    <a:pt x="255" y="1133"/>
                    <a:pt x="569" y="1133"/>
                  </a:cubicBezTo>
                  <a:lnTo>
                    <a:pt x="1701" y="1133"/>
                  </a:lnTo>
                  <a:cubicBezTo>
                    <a:pt x="2012" y="1133"/>
                    <a:pt x="2266" y="879"/>
                    <a:pt x="2266" y="568"/>
                  </a:cubicBezTo>
                  <a:cubicBezTo>
                    <a:pt x="2266" y="254"/>
                    <a:pt x="2012" y="0"/>
                    <a:pt x="17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55" name="Google Shape;255;p33"/>
            <p:cNvSpPr/>
            <p:nvPr/>
          </p:nvSpPr>
          <p:spPr>
            <a:xfrm>
              <a:off x="5056850" y="2096550"/>
              <a:ext cx="50750" cy="48025"/>
            </a:xfrm>
            <a:custGeom>
              <a:avLst/>
              <a:gdLst/>
              <a:ahLst/>
              <a:cxnLst/>
              <a:rect l="l" t="t" r="r" b="b"/>
              <a:pathLst>
                <a:path w="2030" h="1921" extrusionOk="0">
                  <a:moveTo>
                    <a:pt x="622" y="0"/>
                  </a:moveTo>
                  <a:cubicBezTo>
                    <a:pt x="476" y="0"/>
                    <a:pt x="331" y="56"/>
                    <a:pt x="221" y="168"/>
                  </a:cubicBezTo>
                  <a:cubicBezTo>
                    <a:pt x="4" y="385"/>
                    <a:pt x="1" y="739"/>
                    <a:pt x="215" y="962"/>
                  </a:cubicBezTo>
                  <a:lnTo>
                    <a:pt x="1015" y="1762"/>
                  </a:lnTo>
                  <a:cubicBezTo>
                    <a:pt x="1125" y="1868"/>
                    <a:pt x="1267" y="1921"/>
                    <a:pt x="1409" y="1921"/>
                  </a:cubicBezTo>
                  <a:cubicBezTo>
                    <a:pt x="1554" y="1921"/>
                    <a:pt x="1699" y="1865"/>
                    <a:pt x="1809" y="1753"/>
                  </a:cubicBezTo>
                  <a:cubicBezTo>
                    <a:pt x="2027" y="1536"/>
                    <a:pt x="2030" y="1183"/>
                    <a:pt x="1815" y="962"/>
                  </a:cubicBezTo>
                  <a:lnTo>
                    <a:pt x="1015" y="159"/>
                  </a:lnTo>
                  <a:cubicBezTo>
                    <a:pt x="905" y="53"/>
                    <a:pt x="763" y="0"/>
                    <a:pt x="6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56" name="Google Shape;256;p33"/>
            <p:cNvSpPr/>
            <p:nvPr/>
          </p:nvSpPr>
          <p:spPr>
            <a:xfrm>
              <a:off x="5056400" y="2266400"/>
              <a:ext cx="51200" cy="48350"/>
            </a:xfrm>
            <a:custGeom>
              <a:avLst/>
              <a:gdLst/>
              <a:ahLst/>
              <a:cxnLst/>
              <a:rect l="l" t="t" r="r" b="b"/>
              <a:pathLst>
                <a:path w="2048" h="1934" extrusionOk="0">
                  <a:moveTo>
                    <a:pt x="1427" y="0"/>
                  </a:moveTo>
                  <a:cubicBezTo>
                    <a:pt x="1285" y="0"/>
                    <a:pt x="1143" y="53"/>
                    <a:pt x="1033" y="159"/>
                  </a:cubicBezTo>
                  <a:lnTo>
                    <a:pt x="233" y="962"/>
                  </a:lnTo>
                  <a:cubicBezTo>
                    <a:pt x="4" y="1179"/>
                    <a:pt x="1" y="1545"/>
                    <a:pt x="227" y="1768"/>
                  </a:cubicBezTo>
                  <a:cubicBezTo>
                    <a:pt x="338" y="1879"/>
                    <a:pt x="482" y="1934"/>
                    <a:pt x="627" y="1934"/>
                  </a:cubicBezTo>
                  <a:cubicBezTo>
                    <a:pt x="774" y="1934"/>
                    <a:pt x="922" y="1876"/>
                    <a:pt x="1033" y="1762"/>
                  </a:cubicBezTo>
                  <a:lnTo>
                    <a:pt x="1833" y="962"/>
                  </a:lnTo>
                  <a:cubicBezTo>
                    <a:pt x="2048" y="738"/>
                    <a:pt x="2045" y="385"/>
                    <a:pt x="1827" y="168"/>
                  </a:cubicBezTo>
                  <a:cubicBezTo>
                    <a:pt x="1717" y="56"/>
                    <a:pt x="1572" y="0"/>
                    <a:pt x="14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57" name="Google Shape;257;p33"/>
            <p:cNvSpPr/>
            <p:nvPr/>
          </p:nvSpPr>
          <p:spPr>
            <a:xfrm>
              <a:off x="5480400" y="2191325"/>
              <a:ext cx="56650" cy="28325"/>
            </a:xfrm>
            <a:custGeom>
              <a:avLst/>
              <a:gdLst/>
              <a:ahLst/>
              <a:cxnLst/>
              <a:rect l="l" t="t" r="r" b="b"/>
              <a:pathLst>
                <a:path w="2266" h="1133" extrusionOk="0">
                  <a:moveTo>
                    <a:pt x="568" y="0"/>
                  </a:moveTo>
                  <a:cubicBezTo>
                    <a:pt x="254" y="0"/>
                    <a:pt x="1" y="254"/>
                    <a:pt x="1" y="568"/>
                  </a:cubicBezTo>
                  <a:cubicBezTo>
                    <a:pt x="1" y="879"/>
                    <a:pt x="254" y="1133"/>
                    <a:pt x="568" y="1133"/>
                  </a:cubicBezTo>
                  <a:lnTo>
                    <a:pt x="1701" y="1133"/>
                  </a:lnTo>
                  <a:cubicBezTo>
                    <a:pt x="2012" y="1133"/>
                    <a:pt x="2265" y="879"/>
                    <a:pt x="2265" y="568"/>
                  </a:cubicBezTo>
                  <a:cubicBezTo>
                    <a:pt x="2265" y="254"/>
                    <a:pt x="2012" y="0"/>
                    <a:pt x="17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58" name="Google Shape;258;p33"/>
            <p:cNvSpPr/>
            <p:nvPr/>
          </p:nvSpPr>
          <p:spPr>
            <a:xfrm>
              <a:off x="5479800" y="2096550"/>
              <a:ext cx="54300" cy="48225"/>
            </a:xfrm>
            <a:custGeom>
              <a:avLst/>
              <a:gdLst/>
              <a:ahLst/>
              <a:cxnLst/>
              <a:rect l="l" t="t" r="r" b="b"/>
              <a:pathLst>
                <a:path w="2172" h="1929" extrusionOk="0">
                  <a:moveTo>
                    <a:pt x="1550" y="0"/>
                  </a:moveTo>
                  <a:cubicBezTo>
                    <a:pt x="1409" y="0"/>
                    <a:pt x="1267" y="53"/>
                    <a:pt x="1157" y="159"/>
                  </a:cubicBezTo>
                  <a:lnTo>
                    <a:pt x="357" y="962"/>
                  </a:lnTo>
                  <a:cubicBezTo>
                    <a:pt x="1" y="1318"/>
                    <a:pt x="251" y="1928"/>
                    <a:pt x="756" y="1928"/>
                  </a:cubicBezTo>
                  <a:cubicBezTo>
                    <a:pt x="907" y="1928"/>
                    <a:pt x="1051" y="1868"/>
                    <a:pt x="1157" y="1762"/>
                  </a:cubicBezTo>
                  <a:lnTo>
                    <a:pt x="1957" y="959"/>
                  </a:lnTo>
                  <a:cubicBezTo>
                    <a:pt x="2172" y="739"/>
                    <a:pt x="2169" y="385"/>
                    <a:pt x="1951" y="168"/>
                  </a:cubicBezTo>
                  <a:cubicBezTo>
                    <a:pt x="1841" y="56"/>
                    <a:pt x="1696" y="0"/>
                    <a:pt x="15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59" name="Google Shape;259;p33"/>
            <p:cNvSpPr/>
            <p:nvPr/>
          </p:nvSpPr>
          <p:spPr>
            <a:xfrm>
              <a:off x="5483350" y="2266400"/>
              <a:ext cx="54300" cy="48225"/>
            </a:xfrm>
            <a:custGeom>
              <a:avLst/>
              <a:gdLst/>
              <a:ahLst/>
              <a:cxnLst/>
              <a:rect l="l" t="t" r="r" b="b"/>
              <a:pathLst>
                <a:path w="2172" h="1929" extrusionOk="0">
                  <a:moveTo>
                    <a:pt x="622" y="0"/>
                  </a:moveTo>
                  <a:cubicBezTo>
                    <a:pt x="476" y="0"/>
                    <a:pt x="331" y="56"/>
                    <a:pt x="221" y="168"/>
                  </a:cubicBezTo>
                  <a:cubicBezTo>
                    <a:pt x="4" y="385"/>
                    <a:pt x="1" y="738"/>
                    <a:pt x="215" y="962"/>
                  </a:cubicBezTo>
                  <a:lnTo>
                    <a:pt x="1015" y="1762"/>
                  </a:lnTo>
                  <a:cubicBezTo>
                    <a:pt x="1121" y="1868"/>
                    <a:pt x="1266" y="1928"/>
                    <a:pt x="1417" y="1928"/>
                  </a:cubicBezTo>
                  <a:cubicBezTo>
                    <a:pt x="1921" y="1928"/>
                    <a:pt x="2172" y="1318"/>
                    <a:pt x="1815" y="962"/>
                  </a:cubicBezTo>
                  <a:lnTo>
                    <a:pt x="1015" y="159"/>
                  </a:lnTo>
                  <a:cubicBezTo>
                    <a:pt x="905" y="53"/>
                    <a:pt x="763" y="0"/>
                    <a:pt x="6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260" name="Google Shape;260;p33"/>
          <p:cNvGrpSpPr/>
          <p:nvPr/>
        </p:nvGrpSpPr>
        <p:grpSpPr>
          <a:xfrm>
            <a:off x="5807737" y="1825057"/>
            <a:ext cx="340608" cy="363503"/>
            <a:chOff x="5053900" y="2021500"/>
            <a:chExt cx="483750" cy="483125"/>
          </a:xfrm>
        </p:grpSpPr>
        <p:sp>
          <p:nvSpPr>
            <p:cNvPr id="261" name="Google Shape;261;p33"/>
            <p:cNvSpPr/>
            <p:nvPr/>
          </p:nvSpPr>
          <p:spPr>
            <a:xfrm>
              <a:off x="5281350" y="2078100"/>
              <a:ext cx="127375" cy="127350"/>
            </a:xfrm>
            <a:custGeom>
              <a:avLst/>
              <a:gdLst/>
              <a:ahLst/>
              <a:cxnLst/>
              <a:rect l="l" t="t" r="r" b="b"/>
              <a:pathLst>
                <a:path w="5095" h="5094" extrusionOk="0">
                  <a:moveTo>
                    <a:pt x="565" y="0"/>
                  </a:moveTo>
                  <a:cubicBezTo>
                    <a:pt x="251" y="0"/>
                    <a:pt x="1" y="254"/>
                    <a:pt x="1" y="568"/>
                  </a:cubicBezTo>
                  <a:cubicBezTo>
                    <a:pt x="1" y="879"/>
                    <a:pt x="251" y="1132"/>
                    <a:pt x="565" y="1132"/>
                  </a:cubicBezTo>
                  <a:cubicBezTo>
                    <a:pt x="2440" y="1135"/>
                    <a:pt x="3959" y="2654"/>
                    <a:pt x="3962" y="4529"/>
                  </a:cubicBezTo>
                  <a:cubicBezTo>
                    <a:pt x="3962" y="4843"/>
                    <a:pt x="4216" y="5094"/>
                    <a:pt x="4530" y="5094"/>
                  </a:cubicBezTo>
                  <a:cubicBezTo>
                    <a:pt x="4841" y="5094"/>
                    <a:pt x="5094" y="4843"/>
                    <a:pt x="5094" y="4529"/>
                  </a:cubicBezTo>
                  <a:cubicBezTo>
                    <a:pt x="5091" y="2029"/>
                    <a:pt x="3065" y="3"/>
                    <a:pt x="5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62" name="Google Shape;262;p33"/>
            <p:cNvSpPr/>
            <p:nvPr/>
          </p:nvSpPr>
          <p:spPr>
            <a:xfrm>
              <a:off x="5118000" y="2021500"/>
              <a:ext cx="368700" cy="483125"/>
            </a:xfrm>
            <a:custGeom>
              <a:avLst/>
              <a:gdLst/>
              <a:ahLst/>
              <a:cxnLst/>
              <a:rect l="l" t="t" r="r" b="b"/>
              <a:pathLst>
                <a:path w="14748" h="19325" extrusionOk="0">
                  <a:moveTo>
                    <a:pt x="7088" y="1135"/>
                  </a:moveTo>
                  <a:cubicBezTo>
                    <a:pt x="8391" y="1135"/>
                    <a:pt x="9651" y="1571"/>
                    <a:pt x="10668" y="2397"/>
                  </a:cubicBezTo>
                  <a:cubicBezTo>
                    <a:pt x="13159" y="4417"/>
                    <a:pt x="13473" y="8104"/>
                    <a:pt x="11360" y="10516"/>
                  </a:cubicBezTo>
                  <a:cubicBezTo>
                    <a:pt x="10572" y="11419"/>
                    <a:pt x="10085" y="12503"/>
                    <a:pt x="9962" y="13626"/>
                  </a:cubicBezTo>
                  <a:lnTo>
                    <a:pt x="4237" y="13626"/>
                  </a:lnTo>
                  <a:cubicBezTo>
                    <a:pt x="4107" y="12482"/>
                    <a:pt x="3630" y="11407"/>
                    <a:pt x="2866" y="10550"/>
                  </a:cubicBezTo>
                  <a:cubicBezTo>
                    <a:pt x="1658" y="9191"/>
                    <a:pt x="1184" y="7367"/>
                    <a:pt x="1571" y="5549"/>
                  </a:cubicBezTo>
                  <a:cubicBezTo>
                    <a:pt x="2020" y="3427"/>
                    <a:pt x="3748" y="1706"/>
                    <a:pt x="5873" y="1262"/>
                  </a:cubicBezTo>
                  <a:cubicBezTo>
                    <a:pt x="6278" y="1177"/>
                    <a:pt x="6685" y="1135"/>
                    <a:pt x="7088" y="1135"/>
                  </a:cubicBezTo>
                  <a:close/>
                  <a:moveTo>
                    <a:pt x="9931" y="14759"/>
                  </a:moveTo>
                  <a:lnTo>
                    <a:pt x="9931" y="15323"/>
                  </a:lnTo>
                  <a:cubicBezTo>
                    <a:pt x="9931" y="15637"/>
                    <a:pt x="9678" y="15891"/>
                    <a:pt x="9364" y="15891"/>
                  </a:cubicBezTo>
                  <a:lnTo>
                    <a:pt x="4835" y="15891"/>
                  </a:lnTo>
                  <a:cubicBezTo>
                    <a:pt x="4521" y="15891"/>
                    <a:pt x="4270" y="15637"/>
                    <a:pt x="4270" y="15323"/>
                  </a:cubicBezTo>
                  <a:lnTo>
                    <a:pt x="4270" y="14759"/>
                  </a:lnTo>
                  <a:close/>
                  <a:moveTo>
                    <a:pt x="8699" y="17023"/>
                  </a:moveTo>
                  <a:cubicBezTo>
                    <a:pt x="8464" y="17694"/>
                    <a:pt x="7827" y="18192"/>
                    <a:pt x="7099" y="18192"/>
                  </a:cubicBezTo>
                  <a:cubicBezTo>
                    <a:pt x="6371" y="18192"/>
                    <a:pt x="5734" y="17694"/>
                    <a:pt x="5499" y="17023"/>
                  </a:cubicBezTo>
                  <a:close/>
                  <a:moveTo>
                    <a:pt x="7087" y="0"/>
                  </a:moveTo>
                  <a:cubicBezTo>
                    <a:pt x="6607" y="0"/>
                    <a:pt x="6123" y="50"/>
                    <a:pt x="5641" y="151"/>
                  </a:cubicBezTo>
                  <a:cubicBezTo>
                    <a:pt x="3053" y="712"/>
                    <a:pt x="1027" y="2729"/>
                    <a:pt x="462" y="5314"/>
                  </a:cubicBezTo>
                  <a:cubicBezTo>
                    <a:pt x="0" y="7488"/>
                    <a:pt x="568" y="9671"/>
                    <a:pt x="2020" y="11301"/>
                  </a:cubicBezTo>
                  <a:cubicBezTo>
                    <a:pt x="2730" y="12099"/>
                    <a:pt x="3135" y="13149"/>
                    <a:pt x="3135" y="14191"/>
                  </a:cubicBezTo>
                  <a:lnTo>
                    <a:pt x="3135" y="15323"/>
                  </a:lnTo>
                  <a:cubicBezTo>
                    <a:pt x="3138" y="16060"/>
                    <a:pt x="3612" y="16709"/>
                    <a:pt x="4309" y="16939"/>
                  </a:cubicBezTo>
                  <a:cubicBezTo>
                    <a:pt x="4409" y="17518"/>
                    <a:pt x="4681" y="18053"/>
                    <a:pt x="5094" y="18473"/>
                  </a:cubicBezTo>
                  <a:cubicBezTo>
                    <a:pt x="5642" y="19040"/>
                    <a:pt x="6371" y="19324"/>
                    <a:pt x="7099" y="19324"/>
                  </a:cubicBezTo>
                  <a:cubicBezTo>
                    <a:pt x="7828" y="19324"/>
                    <a:pt x="8556" y="19040"/>
                    <a:pt x="9104" y="18473"/>
                  </a:cubicBezTo>
                  <a:cubicBezTo>
                    <a:pt x="9518" y="18053"/>
                    <a:pt x="9790" y="17518"/>
                    <a:pt x="9889" y="16939"/>
                  </a:cubicBezTo>
                  <a:cubicBezTo>
                    <a:pt x="10587" y="16709"/>
                    <a:pt x="11061" y="16060"/>
                    <a:pt x="11064" y="15323"/>
                  </a:cubicBezTo>
                  <a:lnTo>
                    <a:pt x="11064" y="14191"/>
                  </a:lnTo>
                  <a:cubicBezTo>
                    <a:pt x="11064" y="13149"/>
                    <a:pt x="11471" y="12108"/>
                    <a:pt x="12211" y="11262"/>
                  </a:cubicBezTo>
                  <a:cubicBezTo>
                    <a:pt x="14747" y="8366"/>
                    <a:pt x="14370" y="3943"/>
                    <a:pt x="11381" y="1518"/>
                  </a:cubicBezTo>
                  <a:cubicBezTo>
                    <a:pt x="10159" y="525"/>
                    <a:pt x="8647" y="0"/>
                    <a:pt x="70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63" name="Google Shape;263;p33"/>
            <p:cNvSpPr/>
            <p:nvPr/>
          </p:nvSpPr>
          <p:spPr>
            <a:xfrm>
              <a:off x="5053900" y="2191325"/>
              <a:ext cx="56650" cy="28325"/>
            </a:xfrm>
            <a:custGeom>
              <a:avLst/>
              <a:gdLst/>
              <a:ahLst/>
              <a:cxnLst/>
              <a:rect l="l" t="t" r="r" b="b"/>
              <a:pathLst>
                <a:path w="2266" h="1133" extrusionOk="0">
                  <a:moveTo>
                    <a:pt x="569" y="0"/>
                  </a:moveTo>
                  <a:cubicBezTo>
                    <a:pt x="255" y="0"/>
                    <a:pt x="1" y="254"/>
                    <a:pt x="1" y="568"/>
                  </a:cubicBezTo>
                  <a:cubicBezTo>
                    <a:pt x="1" y="879"/>
                    <a:pt x="255" y="1133"/>
                    <a:pt x="569" y="1133"/>
                  </a:cubicBezTo>
                  <a:lnTo>
                    <a:pt x="1701" y="1133"/>
                  </a:lnTo>
                  <a:cubicBezTo>
                    <a:pt x="2012" y="1133"/>
                    <a:pt x="2266" y="879"/>
                    <a:pt x="2266" y="568"/>
                  </a:cubicBezTo>
                  <a:cubicBezTo>
                    <a:pt x="2266" y="254"/>
                    <a:pt x="2012" y="0"/>
                    <a:pt x="17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64" name="Google Shape;264;p33"/>
            <p:cNvSpPr/>
            <p:nvPr/>
          </p:nvSpPr>
          <p:spPr>
            <a:xfrm>
              <a:off x="5056850" y="2096550"/>
              <a:ext cx="50750" cy="48025"/>
            </a:xfrm>
            <a:custGeom>
              <a:avLst/>
              <a:gdLst/>
              <a:ahLst/>
              <a:cxnLst/>
              <a:rect l="l" t="t" r="r" b="b"/>
              <a:pathLst>
                <a:path w="2030" h="1921" extrusionOk="0">
                  <a:moveTo>
                    <a:pt x="622" y="0"/>
                  </a:moveTo>
                  <a:cubicBezTo>
                    <a:pt x="476" y="0"/>
                    <a:pt x="331" y="56"/>
                    <a:pt x="221" y="168"/>
                  </a:cubicBezTo>
                  <a:cubicBezTo>
                    <a:pt x="4" y="385"/>
                    <a:pt x="1" y="739"/>
                    <a:pt x="215" y="962"/>
                  </a:cubicBezTo>
                  <a:lnTo>
                    <a:pt x="1015" y="1762"/>
                  </a:lnTo>
                  <a:cubicBezTo>
                    <a:pt x="1125" y="1868"/>
                    <a:pt x="1267" y="1921"/>
                    <a:pt x="1409" y="1921"/>
                  </a:cubicBezTo>
                  <a:cubicBezTo>
                    <a:pt x="1554" y="1921"/>
                    <a:pt x="1699" y="1865"/>
                    <a:pt x="1809" y="1753"/>
                  </a:cubicBezTo>
                  <a:cubicBezTo>
                    <a:pt x="2027" y="1536"/>
                    <a:pt x="2030" y="1183"/>
                    <a:pt x="1815" y="962"/>
                  </a:cubicBezTo>
                  <a:lnTo>
                    <a:pt x="1015" y="159"/>
                  </a:lnTo>
                  <a:cubicBezTo>
                    <a:pt x="905" y="53"/>
                    <a:pt x="763" y="0"/>
                    <a:pt x="6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65" name="Google Shape;265;p33"/>
            <p:cNvSpPr/>
            <p:nvPr/>
          </p:nvSpPr>
          <p:spPr>
            <a:xfrm>
              <a:off x="5056400" y="2266400"/>
              <a:ext cx="51200" cy="48350"/>
            </a:xfrm>
            <a:custGeom>
              <a:avLst/>
              <a:gdLst/>
              <a:ahLst/>
              <a:cxnLst/>
              <a:rect l="l" t="t" r="r" b="b"/>
              <a:pathLst>
                <a:path w="2048" h="1934" extrusionOk="0">
                  <a:moveTo>
                    <a:pt x="1427" y="0"/>
                  </a:moveTo>
                  <a:cubicBezTo>
                    <a:pt x="1285" y="0"/>
                    <a:pt x="1143" y="53"/>
                    <a:pt x="1033" y="159"/>
                  </a:cubicBezTo>
                  <a:lnTo>
                    <a:pt x="233" y="962"/>
                  </a:lnTo>
                  <a:cubicBezTo>
                    <a:pt x="4" y="1179"/>
                    <a:pt x="1" y="1545"/>
                    <a:pt x="227" y="1768"/>
                  </a:cubicBezTo>
                  <a:cubicBezTo>
                    <a:pt x="338" y="1879"/>
                    <a:pt x="482" y="1934"/>
                    <a:pt x="627" y="1934"/>
                  </a:cubicBezTo>
                  <a:cubicBezTo>
                    <a:pt x="774" y="1934"/>
                    <a:pt x="922" y="1876"/>
                    <a:pt x="1033" y="1762"/>
                  </a:cubicBezTo>
                  <a:lnTo>
                    <a:pt x="1833" y="962"/>
                  </a:lnTo>
                  <a:cubicBezTo>
                    <a:pt x="2048" y="738"/>
                    <a:pt x="2045" y="385"/>
                    <a:pt x="1827" y="168"/>
                  </a:cubicBezTo>
                  <a:cubicBezTo>
                    <a:pt x="1717" y="56"/>
                    <a:pt x="1572" y="0"/>
                    <a:pt x="14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66" name="Google Shape;266;p33"/>
            <p:cNvSpPr/>
            <p:nvPr/>
          </p:nvSpPr>
          <p:spPr>
            <a:xfrm>
              <a:off x="5480400" y="2191325"/>
              <a:ext cx="56650" cy="28325"/>
            </a:xfrm>
            <a:custGeom>
              <a:avLst/>
              <a:gdLst/>
              <a:ahLst/>
              <a:cxnLst/>
              <a:rect l="l" t="t" r="r" b="b"/>
              <a:pathLst>
                <a:path w="2266" h="1133" extrusionOk="0">
                  <a:moveTo>
                    <a:pt x="568" y="0"/>
                  </a:moveTo>
                  <a:cubicBezTo>
                    <a:pt x="254" y="0"/>
                    <a:pt x="1" y="254"/>
                    <a:pt x="1" y="568"/>
                  </a:cubicBezTo>
                  <a:cubicBezTo>
                    <a:pt x="1" y="879"/>
                    <a:pt x="254" y="1133"/>
                    <a:pt x="568" y="1133"/>
                  </a:cubicBezTo>
                  <a:lnTo>
                    <a:pt x="1701" y="1133"/>
                  </a:lnTo>
                  <a:cubicBezTo>
                    <a:pt x="2012" y="1133"/>
                    <a:pt x="2265" y="879"/>
                    <a:pt x="2265" y="568"/>
                  </a:cubicBezTo>
                  <a:cubicBezTo>
                    <a:pt x="2265" y="254"/>
                    <a:pt x="2012" y="0"/>
                    <a:pt x="17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67" name="Google Shape;267;p33"/>
            <p:cNvSpPr/>
            <p:nvPr/>
          </p:nvSpPr>
          <p:spPr>
            <a:xfrm>
              <a:off x="5479800" y="2096550"/>
              <a:ext cx="54300" cy="48225"/>
            </a:xfrm>
            <a:custGeom>
              <a:avLst/>
              <a:gdLst/>
              <a:ahLst/>
              <a:cxnLst/>
              <a:rect l="l" t="t" r="r" b="b"/>
              <a:pathLst>
                <a:path w="2172" h="1929" extrusionOk="0">
                  <a:moveTo>
                    <a:pt x="1550" y="0"/>
                  </a:moveTo>
                  <a:cubicBezTo>
                    <a:pt x="1409" y="0"/>
                    <a:pt x="1267" y="53"/>
                    <a:pt x="1157" y="159"/>
                  </a:cubicBezTo>
                  <a:lnTo>
                    <a:pt x="357" y="962"/>
                  </a:lnTo>
                  <a:cubicBezTo>
                    <a:pt x="1" y="1318"/>
                    <a:pt x="251" y="1928"/>
                    <a:pt x="756" y="1928"/>
                  </a:cubicBezTo>
                  <a:cubicBezTo>
                    <a:pt x="907" y="1928"/>
                    <a:pt x="1051" y="1868"/>
                    <a:pt x="1157" y="1762"/>
                  </a:cubicBezTo>
                  <a:lnTo>
                    <a:pt x="1957" y="959"/>
                  </a:lnTo>
                  <a:cubicBezTo>
                    <a:pt x="2172" y="739"/>
                    <a:pt x="2169" y="385"/>
                    <a:pt x="1951" y="168"/>
                  </a:cubicBezTo>
                  <a:cubicBezTo>
                    <a:pt x="1841" y="56"/>
                    <a:pt x="1696" y="0"/>
                    <a:pt x="15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68" name="Google Shape;268;p33"/>
            <p:cNvSpPr/>
            <p:nvPr/>
          </p:nvSpPr>
          <p:spPr>
            <a:xfrm>
              <a:off x="5483350" y="2266400"/>
              <a:ext cx="54300" cy="48225"/>
            </a:xfrm>
            <a:custGeom>
              <a:avLst/>
              <a:gdLst/>
              <a:ahLst/>
              <a:cxnLst/>
              <a:rect l="l" t="t" r="r" b="b"/>
              <a:pathLst>
                <a:path w="2172" h="1929" extrusionOk="0">
                  <a:moveTo>
                    <a:pt x="622" y="0"/>
                  </a:moveTo>
                  <a:cubicBezTo>
                    <a:pt x="476" y="0"/>
                    <a:pt x="331" y="56"/>
                    <a:pt x="221" y="168"/>
                  </a:cubicBezTo>
                  <a:cubicBezTo>
                    <a:pt x="4" y="385"/>
                    <a:pt x="1" y="738"/>
                    <a:pt x="215" y="962"/>
                  </a:cubicBezTo>
                  <a:lnTo>
                    <a:pt x="1015" y="1762"/>
                  </a:lnTo>
                  <a:cubicBezTo>
                    <a:pt x="1121" y="1868"/>
                    <a:pt x="1266" y="1928"/>
                    <a:pt x="1417" y="1928"/>
                  </a:cubicBezTo>
                  <a:cubicBezTo>
                    <a:pt x="1921" y="1928"/>
                    <a:pt x="2172" y="1318"/>
                    <a:pt x="1815" y="962"/>
                  </a:cubicBezTo>
                  <a:lnTo>
                    <a:pt x="1015" y="159"/>
                  </a:lnTo>
                  <a:cubicBezTo>
                    <a:pt x="905" y="53"/>
                    <a:pt x="763" y="0"/>
                    <a:pt x="6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269" name="Google Shape;269;p33"/>
          <p:cNvSpPr/>
          <p:nvPr/>
        </p:nvSpPr>
        <p:spPr>
          <a:xfrm>
            <a:off x="2994055" y="4057849"/>
            <a:ext cx="343530" cy="363522"/>
          </a:xfrm>
          <a:custGeom>
            <a:avLst/>
            <a:gdLst/>
            <a:ahLst/>
            <a:cxnLst/>
            <a:rect l="l" t="t" r="r" b="b"/>
            <a:pathLst>
              <a:path w="19516" h="19326" extrusionOk="0">
                <a:moveTo>
                  <a:pt x="15929" y="1934"/>
                </a:moveTo>
                <a:lnTo>
                  <a:pt x="15929" y="2834"/>
                </a:lnTo>
                <a:cubicBezTo>
                  <a:pt x="15929" y="3145"/>
                  <a:pt x="16182" y="3398"/>
                  <a:pt x="16496" y="3398"/>
                </a:cubicBezTo>
                <a:lnTo>
                  <a:pt x="17393" y="3398"/>
                </a:lnTo>
                <a:lnTo>
                  <a:pt x="16261" y="4531"/>
                </a:lnTo>
                <a:lnTo>
                  <a:pt x="14796" y="4531"/>
                </a:lnTo>
                <a:lnTo>
                  <a:pt x="14796" y="3066"/>
                </a:lnTo>
                <a:lnTo>
                  <a:pt x="15929" y="1934"/>
                </a:lnTo>
                <a:close/>
                <a:moveTo>
                  <a:pt x="9663" y="7927"/>
                </a:moveTo>
                <a:cubicBezTo>
                  <a:pt x="9926" y="7927"/>
                  <a:pt x="10183" y="7991"/>
                  <a:pt x="10418" y="8109"/>
                </a:cubicBezTo>
                <a:lnTo>
                  <a:pt x="9262" y="9262"/>
                </a:lnTo>
                <a:cubicBezTo>
                  <a:pt x="9041" y="9485"/>
                  <a:pt x="9041" y="9842"/>
                  <a:pt x="9262" y="10065"/>
                </a:cubicBezTo>
                <a:cubicBezTo>
                  <a:pt x="9372" y="10175"/>
                  <a:pt x="9517" y="10231"/>
                  <a:pt x="9662" y="10231"/>
                </a:cubicBezTo>
                <a:cubicBezTo>
                  <a:pt x="9807" y="10231"/>
                  <a:pt x="9952" y="10175"/>
                  <a:pt x="10062" y="10065"/>
                </a:cubicBezTo>
                <a:lnTo>
                  <a:pt x="11218" y="8909"/>
                </a:lnTo>
                <a:cubicBezTo>
                  <a:pt x="11336" y="9141"/>
                  <a:pt x="11399" y="9401"/>
                  <a:pt x="11399" y="9664"/>
                </a:cubicBezTo>
                <a:cubicBezTo>
                  <a:pt x="11399" y="10585"/>
                  <a:pt x="10605" y="11364"/>
                  <a:pt x="9663" y="11364"/>
                </a:cubicBezTo>
                <a:cubicBezTo>
                  <a:pt x="8721" y="11364"/>
                  <a:pt x="7927" y="10585"/>
                  <a:pt x="7927" y="9664"/>
                </a:cubicBezTo>
                <a:cubicBezTo>
                  <a:pt x="7927" y="8722"/>
                  <a:pt x="8721" y="7927"/>
                  <a:pt x="9663" y="7927"/>
                </a:cubicBezTo>
                <a:close/>
                <a:moveTo>
                  <a:pt x="9663" y="5663"/>
                </a:moveTo>
                <a:cubicBezTo>
                  <a:pt x="10527" y="5666"/>
                  <a:pt x="11363" y="5953"/>
                  <a:pt x="12049" y="6478"/>
                </a:cubicBezTo>
                <a:lnTo>
                  <a:pt x="11242" y="7287"/>
                </a:lnTo>
                <a:cubicBezTo>
                  <a:pt x="10777" y="6967"/>
                  <a:pt x="10228" y="6798"/>
                  <a:pt x="9663" y="6795"/>
                </a:cubicBezTo>
                <a:cubicBezTo>
                  <a:pt x="8108" y="6795"/>
                  <a:pt x="6795" y="8109"/>
                  <a:pt x="6795" y="9664"/>
                </a:cubicBezTo>
                <a:cubicBezTo>
                  <a:pt x="6795" y="10422"/>
                  <a:pt x="7103" y="11143"/>
                  <a:pt x="7649" y="11669"/>
                </a:cubicBezTo>
                <a:cubicBezTo>
                  <a:pt x="8208" y="12220"/>
                  <a:pt x="8935" y="12495"/>
                  <a:pt x="9663" y="12495"/>
                </a:cubicBezTo>
                <a:cubicBezTo>
                  <a:pt x="10391" y="12495"/>
                  <a:pt x="11119" y="12220"/>
                  <a:pt x="11677" y="11669"/>
                </a:cubicBezTo>
                <a:cubicBezTo>
                  <a:pt x="12224" y="11143"/>
                  <a:pt x="12532" y="10422"/>
                  <a:pt x="12532" y="9664"/>
                </a:cubicBezTo>
                <a:cubicBezTo>
                  <a:pt x="12529" y="9099"/>
                  <a:pt x="12360" y="8549"/>
                  <a:pt x="12043" y="8084"/>
                </a:cubicBezTo>
                <a:lnTo>
                  <a:pt x="12849" y="7278"/>
                </a:lnTo>
                <a:cubicBezTo>
                  <a:pt x="13374" y="7964"/>
                  <a:pt x="13661" y="8800"/>
                  <a:pt x="13664" y="9664"/>
                </a:cubicBezTo>
                <a:cubicBezTo>
                  <a:pt x="13664" y="11850"/>
                  <a:pt x="11870" y="13628"/>
                  <a:pt x="9663" y="13628"/>
                </a:cubicBezTo>
                <a:cubicBezTo>
                  <a:pt x="7456" y="13628"/>
                  <a:pt x="5662" y="11850"/>
                  <a:pt x="5662" y="9664"/>
                </a:cubicBezTo>
                <a:cubicBezTo>
                  <a:pt x="5662" y="7496"/>
                  <a:pt x="7495" y="5663"/>
                  <a:pt x="9663" y="5663"/>
                </a:cubicBezTo>
                <a:close/>
                <a:moveTo>
                  <a:pt x="9676" y="3398"/>
                </a:moveTo>
                <a:cubicBezTo>
                  <a:pt x="11130" y="3398"/>
                  <a:pt x="12541" y="3902"/>
                  <a:pt x="13664" y="4826"/>
                </a:cubicBezTo>
                <a:lnTo>
                  <a:pt x="13664" y="4863"/>
                </a:lnTo>
                <a:lnTo>
                  <a:pt x="12861" y="5663"/>
                </a:lnTo>
                <a:cubicBezTo>
                  <a:pt x="11911" y="4901"/>
                  <a:pt x="10770" y="4528"/>
                  <a:pt x="9634" y="4528"/>
                </a:cubicBezTo>
                <a:cubicBezTo>
                  <a:pt x="8214" y="4528"/>
                  <a:pt x="6803" y="5111"/>
                  <a:pt x="5786" y="6246"/>
                </a:cubicBezTo>
                <a:cubicBezTo>
                  <a:pt x="3959" y="8287"/>
                  <a:pt x="4047" y="11403"/>
                  <a:pt x="5985" y="13341"/>
                </a:cubicBezTo>
                <a:cubicBezTo>
                  <a:pt x="6991" y="14346"/>
                  <a:pt x="8313" y="14852"/>
                  <a:pt x="9638" y="14852"/>
                </a:cubicBezTo>
                <a:cubicBezTo>
                  <a:pt x="10866" y="14852"/>
                  <a:pt x="12096" y="14417"/>
                  <a:pt x="13078" y="13538"/>
                </a:cubicBezTo>
                <a:cubicBezTo>
                  <a:pt x="15119" y="11711"/>
                  <a:pt x="15376" y="8604"/>
                  <a:pt x="13664" y="6463"/>
                </a:cubicBezTo>
                <a:lnTo>
                  <a:pt x="14464" y="5663"/>
                </a:lnTo>
                <a:lnTo>
                  <a:pt x="14503" y="5663"/>
                </a:lnTo>
                <a:cubicBezTo>
                  <a:pt x="15430" y="6789"/>
                  <a:pt x="15935" y="8205"/>
                  <a:pt x="15929" y="9664"/>
                </a:cubicBezTo>
                <a:cubicBezTo>
                  <a:pt x="15929" y="13100"/>
                  <a:pt x="13117" y="15893"/>
                  <a:pt x="9663" y="15893"/>
                </a:cubicBezTo>
                <a:cubicBezTo>
                  <a:pt x="6209" y="15893"/>
                  <a:pt x="3398" y="13100"/>
                  <a:pt x="3398" y="9664"/>
                </a:cubicBezTo>
                <a:cubicBezTo>
                  <a:pt x="3398" y="6209"/>
                  <a:pt x="6209" y="3398"/>
                  <a:pt x="9663" y="3398"/>
                </a:cubicBezTo>
                <a:cubicBezTo>
                  <a:pt x="9668" y="3398"/>
                  <a:pt x="9672" y="3398"/>
                  <a:pt x="9676" y="3398"/>
                </a:cubicBezTo>
                <a:close/>
                <a:moveTo>
                  <a:pt x="9663" y="1134"/>
                </a:moveTo>
                <a:cubicBezTo>
                  <a:pt x="11176" y="1134"/>
                  <a:pt x="12661" y="1532"/>
                  <a:pt x="13975" y="2287"/>
                </a:cubicBezTo>
                <a:lnTo>
                  <a:pt x="13830" y="2432"/>
                </a:lnTo>
                <a:cubicBezTo>
                  <a:pt x="13724" y="2538"/>
                  <a:pt x="13664" y="2683"/>
                  <a:pt x="13664" y="2834"/>
                </a:cubicBezTo>
                <a:lnTo>
                  <a:pt x="13664" y="3428"/>
                </a:lnTo>
                <a:cubicBezTo>
                  <a:pt x="12473" y="2670"/>
                  <a:pt x="11090" y="2266"/>
                  <a:pt x="9679" y="2266"/>
                </a:cubicBezTo>
                <a:cubicBezTo>
                  <a:pt x="9674" y="2266"/>
                  <a:pt x="9668" y="2266"/>
                  <a:pt x="9663" y="2266"/>
                </a:cubicBezTo>
                <a:cubicBezTo>
                  <a:pt x="7701" y="2266"/>
                  <a:pt x="5847" y="3039"/>
                  <a:pt x="4443" y="4443"/>
                </a:cubicBezTo>
                <a:cubicBezTo>
                  <a:pt x="3039" y="5847"/>
                  <a:pt x="2266" y="7701"/>
                  <a:pt x="2266" y="9664"/>
                </a:cubicBezTo>
                <a:cubicBezTo>
                  <a:pt x="2266" y="11626"/>
                  <a:pt x="3039" y="13474"/>
                  <a:pt x="4443" y="14866"/>
                </a:cubicBezTo>
                <a:cubicBezTo>
                  <a:pt x="5886" y="16305"/>
                  <a:pt x="7775" y="17024"/>
                  <a:pt x="9663" y="17024"/>
                </a:cubicBezTo>
                <a:cubicBezTo>
                  <a:pt x="11552" y="17024"/>
                  <a:pt x="13441" y="16305"/>
                  <a:pt x="14884" y="14866"/>
                </a:cubicBezTo>
                <a:cubicBezTo>
                  <a:pt x="16288" y="13474"/>
                  <a:pt x="17061" y="11626"/>
                  <a:pt x="17061" y="9664"/>
                </a:cubicBezTo>
                <a:cubicBezTo>
                  <a:pt x="17064" y="8248"/>
                  <a:pt x="16659" y="6859"/>
                  <a:pt x="15898" y="5663"/>
                </a:cubicBezTo>
                <a:lnTo>
                  <a:pt x="16496" y="5663"/>
                </a:lnTo>
                <a:cubicBezTo>
                  <a:pt x="16644" y="5663"/>
                  <a:pt x="16789" y="5602"/>
                  <a:pt x="16895" y="5497"/>
                </a:cubicBezTo>
                <a:lnTo>
                  <a:pt x="17040" y="5352"/>
                </a:lnTo>
                <a:cubicBezTo>
                  <a:pt x="17795" y="6665"/>
                  <a:pt x="18193" y="8151"/>
                  <a:pt x="18193" y="9664"/>
                </a:cubicBezTo>
                <a:cubicBezTo>
                  <a:pt x="18193" y="14368"/>
                  <a:pt x="14367" y="18194"/>
                  <a:pt x="9663" y="18194"/>
                </a:cubicBezTo>
                <a:cubicBezTo>
                  <a:pt x="4959" y="18194"/>
                  <a:pt x="1133" y="14368"/>
                  <a:pt x="1133" y="9664"/>
                </a:cubicBezTo>
                <a:cubicBezTo>
                  <a:pt x="1133" y="4959"/>
                  <a:pt x="4959" y="1134"/>
                  <a:pt x="9663" y="1134"/>
                </a:cubicBezTo>
                <a:close/>
                <a:moveTo>
                  <a:pt x="16491" y="0"/>
                </a:moveTo>
                <a:cubicBezTo>
                  <a:pt x="16352" y="0"/>
                  <a:pt x="16210" y="52"/>
                  <a:pt x="16095" y="167"/>
                </a:cubicBezTo>
                <a:lnTo>
                  <a:pt x="14799" y="1463"/>
                </a:lnTo>
                <a:cubicBezTo>
                  <a:pt x="13256" y="509"/>
                  <a:pt x="11478" y="4"/>
                  <a:pt x="9663" y="1"/>
                </a:cubicBezTo>
                <a:cubicBezTo>
                  <a:pt x="7094" y="1"/>
                  <a:pt x="4669" y="1010"/>
                  <a:pt x="2839" y="2840"/>
                </a:cubicBezTo>
                <a:cubicBezTo>
                  <a:pt x="1009" y="4669"/>
                  <a:pt x="1" y="7094"/>
                  <a:pt x="1" y="9664"/>
                </a:cubicBezTo>
                <a:cubicBezTo>
                  <a:pt x="1" y="12233"/>
                  <a:pt x="1009" y="14658"/>
                  <a:pt x="2839" y="16488"/>
                </a:cubicBezTo>
                <a:cubicBezTo>
                  <a:pt x="4669" y="18317"/>
                  <a:pt x="7094" y="19326"/>
                  <a:pt x="9663" y="19326"/>
                </a:cubicBezTo>
                <a:cubicBezTo>
                  <a:pt x="12233" y="19326"/>
                  <a:pt x="14657" y="18317"/>
                  <a:pt x="16487" y="16488"/>
                </a:cubicBezTo>
                <a:cubicBezTo>
                  <a:pt x="18317" y="14658"/>
                  <a:pt x="19325" y="12233"/>
                  <a:pt x="19325" y="9664"/>
                </a:cubicBezTo>
                <a:cubicBezTo>
                  <a:pt x="19322" y="7849"/>
                  <a:pt x="18818" y="6070"/>
                  <a:pt x="17864" y="4528"/>
                </a:cubicBezTo>
                <a:lnTo>
                  <a:pt x="19159" y="3232"/>
                </a:lnTo>
                <a:cubicBezTo>
                  <a:pt x="19516" y="2876"/>
                  <a:pt x="19265" y="2266"/>
                  <a:pt x="18761" y="2266"/>
                </a:cubicBezTo>
                <a:lnTo>
                  <a:pt x="17061" y="2266"/>
                </a:lnTo>
                <a:lnTo>
                  <a:pt x="17061" y="569"/>
                </a:lnTo>
                <a:cubicBezTo>
                  <a:pt x="17061" y="226"/>
                  <a:pt x="16782" y="0"/>
                  <a:pt x="164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70" name="Google Shape;270;p33"/>
          <p:cNvSpPr/>
          <p:nvPr/>
        </p:nvSpPr>
        <p:spPr>
          <a:xfrm>
            <a:off x="2672500" y="5375600"/>
            <a:ext cx="3775500" cy="4170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Roboto"/>
                <a:ea typeface="Roboto"/>
                <a:cs typeface="Roboto"/>
                <a:sym typeface="Roboto"/>
              </a:rPr>
              <a:t>Finalize summer roster 6/1/2023</a:t>
            </a:r>
            <a:endParaRPr>
              <a:solidFill>
                <a:schemeClr val="dk1"/>
              </a:solidFill>
              <a:latin typeface="Roboto"/>
              <a:ea typeface="Roboto"/>
              <a:cs typeface="Roboto"/>
              <a:sym typeface="Roboto"/>
            </a:endParaRPr>
          </a:p>
        </p:txBody>
      </p:sp>
      <p:cxnSp>
        <p:nvCxnSpPr>
          <p:cNvPr id="271" name="Google Shape;271;p33"/>
          <p:cNvCxnSpPr>
            <a:endCxn id="270" idx="0"/>
          </p:cNvCxnSpPr>
          <p:nvPr/>
        </p:nvCxnSpPr>
        <p:spPr>
          <a:xfrm>
            <a:off x="4560250" y="5074700"/>
            <a:ext cx="0" cy="300900"/>
          </a:xfrm>
          <a:prstGeom prst="straightConnector1">
            <a:avLst/>
          </a:prstGeom>
          <a:noFill/>
          <a:ln w="19050" cap="flat" cmpd="sng">
            <a:solidFill>
              <a:schemeClr val="dk2"/>
            </a:solidFill>
            <a:prstDash val="solid"/>
            <a:round/>
            <a:headEnd type="none" w="med" len="med"/>
            <a:tailEnd type="stealth" w="med" len="med"/>
          </a:ln>
        </p:spPr>
      </p:cxnSp>
      <p:sp>
        <p:nvSpPr>
          <p:cNvPr id="272" name="Google Shape;272;p33"/>
          <p:cNvSpPr/>
          <p:nvPr/>
        </p:nvSpPr>
        <p:spPr>
          <a:xfrm>
            <a:off x="2814175" y="6061406"/>
            <a:ext cx="3515400" cy="4170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Roboto"/>
                <a:ea typeface="Roboto"/>
                <a:cs typeface="Roboto"/>
                <a:sym typeface="Roboto"/>
              </a:rPr>
              <a:t>Summer Program 6/27-7/28</a:t>
            </a:r>
            <a:endParaRPr>
              <a:solidFill>
                <a:schemeClr val="dk1"/>
              </a:solidFill>
              <a:latin typeface="Roboto"/>
              <a:ea typeface="Roboto"/>
              <a:cs typeface="Roboto"/>
              <a:sym typeface="Roboto"/>
            </a:endParaRPr>
          </a:p>
        </p:txBody>
      </p:sp>
      <p:cxnSp>
        <p:nvCxnSpPr>
          <p:cNvPr id="273" name="Google Shape;273;p33"/>
          <p:cNvCxnSpPr>
            <a:endCxn id="272" idx="0"/>
          </p:cNvCxnSpPr>
          <p:nvPr/>
        </p:nvCxnSpPr>
        <p:spPr>
          <a:xfrm>
            <a:off x="4571875" y="5760506"/>
            <a:ext cx="0" cy="300900"/>
          </a:xfrm>
          <a:prstGeom prst="straightConnector1">
            <a:avLst/>
          </a:prstGeom>
          <a:noFill/>
          <a:ln w="19050" cap="flat" cmpd="sng">
            <a:solidFill>
              <a:schemeClr val="dk2"/>
            </a:solidFill>
            <a:prstDash val="solid"/>
            <a:round/>
            <a:headEnd type="none" w="med" len="med"/>
            <a:tailEnd type="stealth" w="med" len="med"/>
          </a:ln>
        </p:spPr>
      </p:cxnSp>
      <p:sp>
        <p:nvSpPr>
          <p:cNvPr id="274" name="Google Shape;274;p33"/>
          <p:cNvSpPr/>
          <p:nvPr/>
        </p:nvSpPr>
        <p:spPr>
          <a:xfrm>
            <a:off x="2814163" y="704600"/>
            <a:ext cx="3515400" cy="417000"/>
          </a:xfrm>
          <a:prstGeom prst="rect">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Roboto"/>
                <a:ea typeface="Roboto"/>
                <a:cs typeface="Roboto"/>
                <a:sym typeface="Roboto"/>
              </a:rPr>
              <a:t>Level 2</a:t>
            </a:r>
            <a:endParaRPr>
              <a:solidFill>
                <a:schemeClr val="dk1"/>
              </a:solidFill>
              <a:latin typeface="Roboto"/>
              <a:ea typeface="Roboto"/>
              <a:cs typeface="Roboto"/>
              <a:sym typeface="Roboto"/>
            </a:endParaRPr>
          </a:p>
        </p:txBody>
      </p:sp>
      <p:sp>
        <p:nvSpPr>
          <p:cNvPr id="275" name="Google Shape;275;p33"/>
          <p:cNvSpPr txBox="1"/>
          <p:nvPr/>
        </p:nvSpPr>
        <p:spPr>
          <a:xfrm>
            <a:off x="1333800" y="0"/>
            <a:ext cx="6476400" cy="1408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750" b="1">
                <a:solidFill>
                  <a:schemeClr val="dk1"/>
                </a:solidFill>
                <a:latin typeface="Economica"/>
                <a:ea typeface="Economica"/>
                <a:cs typeface="Economica"/>
                <a:sym typeface="Economica"/>
              </a:rPr>
              <a:t>Step 3-Next Steps: The Roll Out</a:t>
            </a:r>
            <a:endParaRPr sz="3750" b="1">
              <a:solidFill>
                <a:schemeClr val="dk1"/>
              </a:solidFill>
              <a:latin typeface="Economica"/>
              <a:ea typeface="Economica"/>
              <a:cs typeface="Economica"/>
              <a:sym typeface="Economica"/>
            </a:endParaRPr>
          </a:p>
          <a:p>
            <a:pPr marL="0" lvl="0" indent="0" algn="ctr" rtl="0">
              <a:spcBef>
                <a:spcPts val="0"/>
              </a:spcBef>
              <a:spcAft>
                <a:spcPts val="0"/>
              </a:spcAft>
              <a:buNone/>
            </a:pPr>
            <a:endParaRPr sz="4200">
              <a:solidFill>
                <a:schemeClr val="dk1"/>
              </a:solidFill>
              <a:latin typeface="Economica"/>
              <a:ea typeface="Economica"/>
              <a:cs typeface="Economica"/>
              <a:sym typeface="Economic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34"/>
          <p:cNvSpPr txBox="1"/>
          <p:nvPr/>
        </p:nvSpPr>
        <p:spPr>
          <a:xfrm>
            <a:off x="520800" y="2011825"/>
            <a:ext cx="8102400" cy="3336000"/>
          </a:xfrm>
          <a:prstGeom prst="rect">
            <a:avLst/>
          </a:prstGeom>
          <a:noFill/>
          <a:ln>
            <a:noFill/>
          </a:ln>
        </p:spPr>
        <p:txBody>
          <a:bodyPr spcFirstLastPara="1" wrap="square" lIns="91425" tIns="91425" rIns="91425" bIns="91425" anchor="t" anchorCtr="0">
            <a:spAutoFit/>
          </a:bodyPr>
          <a:lstStyle/>
          <a:p>
            <a:pPr marL="457200" lvl="0" indent="-317500" algn="l" rtl="0">
              <a:lnSpc>
                <a:spcPct val="115000"/>
              </a:lnSpc>
              <a:spcBef>
                <a:spcPts val="1100"/>
              </a:spcBef>
              <a:spcAft>
                <a:spcPts val="0"/>
              </a:spcAft>
              <a:buClr>
                <a:schemeClr val="dk1"/>
              </a:buClr>
              <a:buSzPts val="1400"/>
              <a:buFont typeface="Century Gothic"/>
              <a:buChar char="●"/>
            </a:pPr>
            <a:r>
              <a:rPr lang="en">
                <a:solidFill>
                  <a:schemeClr val="dk1"/>
                </a:solidFill>
                <a:highlight>
                  <a:srgbClr val="FFFFFF"/>
                </a:highlight>
                <a:latin typeface="Century Gothic"/>
                <a:ea typeface="Century Gothic"/>
                <a:cs typeface="Century Gothic"/>
                <a:sym typeface="Century Gothic"/>
              </a:rPr>
              <a:t>Summer learning is offered for free to recommended students for the 2023 school year because of grant funding.</a:t>
            </a:r>
            <a:endParaRPr>
              <a:solidFill>
                <a:schemeClr val="dk1"/>
              </a:solidFill>
              <a:highlight>
                <a:srgbClr val="FFFFFF"/>
              </a:highlight>
              <a:latin typeface="Century Gothic"/>
              <a:ea typeface="Century Gothic"/>
              <a:cs typeface="Century Gothic"/>
              <a:sym typeface="Century Gothic"/>
            </a:endParaRPr>
          </a:p>
          <a:p>
            <a:pPr marL="457200" lvl="0" indent="-317500" algn="l" rtl="0">
              <a:lnSpc>
                <a:spcPct val="115000"/>
              </a:lnSpc>
              <a:spcBef>
                <a:spcPts val="0"/>
              </a:spcBef>
              <a:spcAft>
                <a:spcPts val="0"/>
              </a:spcAft>
              <a:buClr>
                <a:schemeClr val="dk1"/>
              </a:buClr>
              <a:buSzPts val="1400"/>
              <a:buFont typeface="Century Gothic"/>
              <a:buChar char="●"/>
            </a:pPr>
            <a:r>
              <a:rPr lang="en">
                <a:solidFill>
                  <a:schemeClr val="dk1"/>
                </a:solidFill>
                <a:highlight>
                  <a:srgbClr val="FFFFFF"/>
                </a:highlight>
                <a:latin typeface="Century Gothic"/>
                <a:ea typeface="Century Gothic"/>
                <a:cs typeface="Century Gothic"/>
                <a:sym typeface="Century Gothic"/>
              </a:rPr>
              <a:t>This will be an excellent opportunity to pilot this program and measure success with the kindergarten entrance inventory (KEI). </a:t>
            </a:r>
            <a:endParaRPr>
              <a:solidFill>
                <a:schemeClr val="dk1"/>
              </a:solidFill>
              <a:highlight>
                <a:srgbClr val="FFFFFF"/>
              </a:highlight>
              <a:latin typeface="Century Gothic"/>
              <a:ea typeface="Century Gothic"/>
              <a:cs typeface="Century Gothic"/>
              <a:sym typeface="Century Gothic"/>
            </a:endParaRPr>
          </a:p>
          <a:p>
            <a:pPr marL="457200" lvl="0" indent="-317500" algn="l" rtl="0">
              <a:lnSpc>
                <a:spcPct val="115000"/>
              </a:lnSpc>
              <a:spcBef>
                <a:spcPts val="0"/>
              </a:spcBef>
              <a:spcAft>
                <a:spcPts val="0"/>
              </a:spcAft>
              <a:buClr>
                <a:schemeClr val="dk1"/>
              </a:buClr>
              <a:buSzPts val="1400"/>
              <a:buFont typeface="Century Gothic"/>
              <a:buChar char="●"/>
            </a:pPr>
            <a:r>
              <a:rPr lang="en">
                <a:solidFill>
                  <a:schemeClr val="dk1"/>
                </a:solidFill>
                <a:highlight>
                  <a:srgbClr val="FFFFFF"/>
                </a:highlight>
                <a:latin typeface="Century Gothic"/>
                <a:ea typeface="Century Gothic"/>
                <a:cs typeface="Century Gothic"/>
                <a:sym typeface="Century Gothic"/>
              </a:rPr>
              <a:t>Data may be taken during summer programming and again in the fall of 2024. </a:t>
            </a:r>
            <a:endParaRPr>
              <a:solidFill>
                <a:schemeClr val="dk1"/>
              </a:solidFill>
              <a:highlight>
                <a:srgbClr val="FFFFFF"/>
              </a:highlight>
              <a:latin typeface="Century Gothic"/>
              <a:ea typeface="Century Gothic"/>
              <a:cs typeface="Century Gothic"/>
              <a:sym typeface="Century Gothic"/>
            </a:endParaRPr>
          </a:p>
          <a:p>
            <a:pPr marL="0" lvl="0" indent="0" algn="ctr" rtl="0">
              <a:lnSpc>
                <a:spcPct val="115000"/>
              </a:lnSpc>
              <a:spcBef>
                <a:spcPts val="1100"/>
              </a:spcBef>
              <a:spcAft>
                <a:spcPts val="0"/>
              </a:spcAft>
              <a:buNone/>
            </a:pPr>
            <a:endParaRPr b="1">
              <a:solidFill>
                <a:schemeClr val="dk1"/>
              </a:solidFill>
              <a:highlight>
                <a:srgbClr val="FFFFFF"/>
              </a:highlight>
              <a:latin typeface="Century Gothic"/>
              <a:ea typeface="Century Gothic"/>
              <a:cs typeface="Century Gothic"/>
              <a:sym typeface="Century Gothic"/>
            </a:endParaRPr>
          </a:p>
          <a:p>
            <a:pPr marL="0" lvl="0" indent="0" algn="ctr" rtl="0">
              <a:lnSpc>
                <a:spcPct val="115000"/>
              </a:lnSpc>
              <a:spcBef>
                <a:spcPts val="1100"/>
              </a:spcBef>
              <a:spcAft>
                <a:spcPts val="0"/>
              </a:spcAft>
              <a:buNone/>
            </a:pPr>
            <a:r>
              <a:rPr lang="en" b="1">
                <a:solidFill>
                  <a:schemeClr val="dk1"/>
                </a:solidFill>
                <a:highlight>
                  <a:srgbClr val="FFFFFF"/>
                </a:highlight>
                <a:latin typeface="Century Gothic"/>
                <a:ea typeface="Century Gothic"/>
                <a:cs typeface="Century Gothic"/>
                <a:sym typeface="Century Gothic"/>
              </a:rPr>
              <a:t>Possible costs for the future</a:t>
            </a:r>
            <a:endParaRPr b="1">
              <a:solidFill>
                <a:schemeClr val="dk1"/>
              </a:solidFill>
              <a:highlight>
                <a:srgbClr val="FFFFFF"/>
              </a:highlight>
              <a:latin typeface="Century Gothic"/>
              <a:ea typeface="Century Gothic"/>
              <a:cs typeface="Century Gothic"/>
              <a:sym typeface="Century Gothic"/>
            </a:endParaRPr>
          </a:p>
          <a:p>
            <a:pPr marL="0" lvl="0" indent="0" algn="l" rtl="0">
              <a:lnSpc>
                <a:spcPct val="115000"/>
              </a:lnSpc>
              <a:spcBef>
                <a:spcPts val="1100"/>
              </a:spcBef>
              <a:spcAft>
                <a:spcPts val="0"/>
              </a:spcAft>
              <a:buNone/>
            </a:pPr>
            <a:endParaRPr>
              <a:solidFill>
                <a:schemeClr val="dk1"/>
              </a:solidFill>
              <a:highlight>
                <a:srgbClr val="FFFFFF"/>
              </a:highlight>
              <a:latin typeface="Century Gothic"/>
              <a:ea typeface="Century Gothic"/>
              <a:cs typeface="Century Gothic"/>
              <a:sym typeface="Century Gothic"/>
            </a:endParaRPr>
          </a:p>
          <a:p>
            <a:pPr marL="0" lvl="0" indent="0" algn="l" rtl="0">
              <a:lnSpc>
                <a:spcPct val="115000"/>
              </a:lnSpc>
              <a:spcBef>
                <a:spcPts val="1100"/>
              </a:spcBef>
              <a:spcAft>
                <a:spcPts val="0"/>
              </a:spcAft>
              <a:buNone/>
            </a:pPr>
            <a:endParaRPr>
              <a:solidFill>
                <a:schemeClr val="dk1"/>
              </a:solidFill>
              <a:highlight>
                <a:srgbClr val="FFFFFF"/>
              </a:highlight>
              <a:latin typeface="Century Gothic"/>
              <a:ea typeface="Century Gothic"/>
              <a:cs typeface="Century Gothic"/>
              <a:sym typeface="Century Gothic"/>
            </a:endParaRPr>
          </a:p>
          <a:p>
            <a:pPr marL="0" lvl="0" indent="0" algn="l" rtl="0">
              <a:lnSpc>
                <a:spcPct val="115000"/>
              </a:lnSpc>
              <a:spcBef>
                <a:spcPts val="1100"/>
              </a:spcBef>
              <a:spcAft>
                <a:spcPts val="1100"/>
              </a:spcAft>
              <a:buNone/>
            </a:pPr>
            <a:endParaRPr>
              <a:solidFill>
                <a:schemeClr val="dk1"/>
              </a:solidFill>
              <a:highlight>
                <a:srgbClr val="FFFFFF"/>
              </a:highlight>
              <a:latin typeface="Century Gothic"/>
              <a:ea typeface="Century Gothic"/>
              <a:cs typeface="Century Gothic"/>
              <a:sym typeface="Century Gothic"/>
            </a:endParaRPr>
          </a:p>
        </p:txBody>
      </p:sp>
      <p:sp>
        <p:nvSpPr>
          <p:cNvPr id="281" name="Google Shape;281;p34"/>
          <p:cNvSpPr txBox="1"/>
          <p:nvPr/>
        </p:nvSpPr>
        <p:spPr>
          <a:xfrm>
            <a:off x="1348050" y="0"/>
            <a:ext cx="6447900" cy="2624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750" b="1">
                <a:solidFill>
                  <a:schemeClr val="dk1"/>
                </a:solidFill>
                <a:latin typeface="Economica"/>
                <a:ea typeface="Economica"/>
                <a:cs typeface="Economica"/>
                <a:sym typeface="Economica"/>
              </a:rPr>
              <a:t>Step 3-Next Steps: The Roll Out</a:t>
            </a:r>
            <a:endParaRPr sz="3700">
              <a:solidFill>
                <a:schemeClr val="dk1"/>
              </a:solidFill>
              <a:latin typeface="Economica"/>
              <a:ea typeface="Economica"/>
              <a:cs typeface="Economica"/>
              <a:sym typeface="Economica"/>
            </a:endParaRPr>
          </a:p>
          <a:p>
            <a:pPr marL="0" lvl="0" indent="0" algn="ctr" rtl="0">
              <a:spcBef>
                <a:spcPts val="0"/>
              </a:spcBef>
              <a:spcAft>
                <a:spcPts val="0"/>
              </a:spcAft>
              <a:buNone/>
            </a:pPr>
            <a:r>
              <a:rPr lang="en" sz="3700">
                <a:solidFill>
                  <a:schemeClr val="dk1"/>
                </a:solidFill>
                <a:latin typeface="Economica"/>
                <a:ea typeface="Economica"/>
                <a:cs typeface="Economica"/>
                <a:sym typeface="Economica"/>
              </a:rPr>
              <a:t>Calculating The Cost</a:t>
            </a:r>
            <a:endParaRPr sz="3700">
              <a:solidFill>
                <a:schemeClr val="dk1"/>
              </a:solidFill>
              <a:latin typeface="Economica"/>
              <a:ea typeface="Economica"/>
              <a:cs typeface="Economica"/>
              <a:sym typeface="Economica"/>
            </a:endParaRPr>
          </a:p>
          <a:p>
            <a:pPr marL="0" lvl="0" indent="0" algn="ctr" rtl="0">
              <a:spcBef>
                <a:spcPts val="0"/>
              </a:spcBef>
              <a:spcAft>
                <a:spcPts val="0"/>
              </a:spcAft>
              <a:buNone/>
            </a:pPr>
            <a:endParaRPr sz="4200">
              <a:solidFill>
                <a:schemeClr val="dk1"/>
              </a:solidFill>
              <a:latin typeface="Economica"/>
              <a:ea typeface="Economica"/>
              <a:cs typeface="Economica"/>
              <a:sym typeface="Economica"/>
            </a:endParaRPr>
          </a:p>
          <a:p>
            <a:pPr marL="0" lvl="0" indent="0" algn="ctr" rtl="0">
              <a:spcBef>
                <a:spcPts val="0"/>
              </a:spcBef>
              <a:spcAft>
                <a:spcPts val="0"/>
              </a:spcAft>
              <a:buNone/>
            </a:pPr>
            <a:endParaRPr sz="4200">
              <a:solidFill>
                <a:schemeClr val="dk1"/>
              </a:solidFill>
              <a:latin typeface="Economica"/>
              <a:ea typeface="Economica"/>
              <a:cs typeface="Economica"/>
              <a:sym typeface="Economica"/>
            </a:endParaRPr>
          </a:p>
        </p:txBody>
      </p:sp>
      <p:sp>
        <p:nvSpPr>
          <p:cNvPr id="282" name="Google Shape;282;p34"/>
          <p:cNvSpPr/>
          <p:nvPr/>
        </p:nvSpPr>
        <p:spPr>
          <a:xfrm>
            <a:off x="2257343" y="5054663"/>
            <a:ext cx="514546" cy="65767"/>
          </a:xfrm>
          <a:custGeom>
            <a:avLst/>
            <a:gdLst/>
            <a:ahLst/>
            <a:cxnLst/>
            <a:rect l="l" t="t" r="r" b="b"/>
            <a:pathLst>
              <a:path w="13672" h="1089" extrusionOk="0">
                <a:moveTo>
                  <a:pt x="8677" y="0"/>
                </a:moveTo>
                <a:cubicBezTo>
                  <a:pt x="8566" y="0"/>
                  <a:pt x="8482" y="0"/>
                  <a:pt x="8398" y="0"/>
                </a:cubicBezTo>
                <a:cubicBezTo>
                  <a:pt x="7645" y="56"/>
                  <a:pt x="6920" y="28"/>
                  <a:pt x="6166" y="56"/>
                </a:cubicBezTo>
                <a:cubicBezTo>
                  <a:pt x="5608" y="84"/>
                  <a:pt x="5078" y="112"/>
                  <a:pt x="4520" y="140"/>
                </a:cubicBezTo>
                <a:cubicBezTo>
                  <a:pt x="4269" y="168"/>
                  <a:pt x="4018" y="223"/>
                  <a:pt x="3795" y="223"/>
                </a:cubicBezTo>
                <a:cubicBezTo>
                  <a:pt x="3349" y="251"/>
                  <a:pt x="2930" y="307"/>
                  <a:pt x="2512" y="391"/>
                </a:cubicBezTo>
                <a:cubicBezTo>
                  <a:pt x="2344" y="419"/>
                  <a:pt x="2177" y="447"/>
                  <a:pt x="2009" y="447"/>
                </a:cubicBezTo>
                <a:cubicBezTo>
                  <a:pt x="1619" y="475"/>
                  <a:pt x="1228" y="502"/>
                  <a:pt x="838" y="530"/>
                </a:cubicBezTo>
                <a:cubicBezTo>
                  <a:pt x="642" y="530"/>
                  <a:pt x="419" y="586"/>
                  <a:pt x="224" y="614"/>
                </a:cubicBezTo>
                <a:cubicBezTo>
                  <a:pt x="140" y="614"/>
                  <a:pt x="84" y="726"/>
                  <a:pt x="1" y="809"/>
                </a:cubicBezTo>
                <a:cubicBezTo>
                  <a:pt x="1" y="809"/>
                  <a:pt x="1" y="837"/>
                  <a:pt x="1" y="865"/>
                </a:cubicBezTo>
                <a:cubicBezTo>
                  <a:pt x="1" y="865"/>
                  <a:pt x="1" y="893"/>
                  <a:pt x="29" y="893"/>
                </a:cubicBezTo>
                <a:cubicBezTo>
                  <a:pt x="57" y="921"/>
                  <a:pt x="57" y="921"/>
                  <a:pt x="112" y="921"/>
                </a:cubicBezTo>
                <a:cubicBezTo>
                  <a:pt x="280" y="921"/>
                  <a:pt x="475" y="949"/>
                  <a:pt x="642" y="949"/>
                </a:cubicBezTo>
                <a:cubicBezTo>
                  <a:pt x="670" y="949"/>
                  <a:pt x="698" y="949"/>
                  <a:pt x="726" y="949"/>
                </a:cubicBezTo>
                <a:cubicBezTo>
                  <a:pt x="893" y="949"/>
                  <a:pt x="1089" y="977"/>
                  <a:pt x="1256" y="1033"/>
                </a:cubicBezTo>
                <a:cubicBezTo>
                  <a:pt x="1340" y="1088"/>
                  <a:pt x="1451" y="1088"/>
                  <a:pt x="1563" y="1088"/>
                </a:cubicBezTo>
                <a:cubicBezTo>
                  <a:pt x="1619" y="1088"/>
                  <a:pt x="1675" y="1088"/>
                  <a:pt x="1730" y="1088"/>
                </a:cubicBezTo>
                <a:cubicBezTo>
                  <a:pt x="2065" y="977"/>
                  <a:pt x="2400" y="1060"/>
                  <a:pt x="2707" y="1005"/>
                </a:cubicBezTo>
                <a:cubicBezTo>
                  <a:pt x="2735" y="977"/>
                  <a:pt x="2735" y="977"/>
                  <a:pt x="2735" y="977"/>
                </a:cubicBezTo>
                <a:cubicBezTo>
                  <a:pt x="2763" y="977"/>
                  <a:pt x="2791" y="1005"/>
                  <a:pt x="2819" y="1005"/>
                </a:cubicBezTo>
                <a:cubicBezTo>
                  <a:pt x="2874" y="1005"/>
                  <a:pt x="2902" y="1033"/>
                  <a:pt x="2958" y="1033"/>
                </a:cubicBezTo>
                <a:cubicBezTo>
                  <a:pt x="3014" y="1033"/>
                  <a:pt x="3070" y="1005"/>
                  <a:pt x="3098" y="1005"/>
                </a:cubicBezTo>
                <a:cubicBezTo>
                  <a:pt x="3181" y="977"/>
                  <a:pt x="3265" y="949"/>
                  <a:pt x="3349" y="949"/>
                </a:cubicBezTo>
                <a:cubicBezTo>
                  <a:pt x="3795" y="921"/>
                  <a:pt x="4213" y="893"/>
                  <a:pt x="4660" y="865"/>
                </a:cubicBezTo>
                <a:cubicBezTo>
                  <a:pt x="4771" y="865"/>
                  <a:pt x="4883" y="837"/>
                  <a:pt x="4995" y="837"/>
                </a:cubicBezTo>
                <a:cubicBezTo>
                  <a:pt x="5134" y="809"/>
                  <a:pt x="5246" y="809"/>
                  <a:pt x="5413" y="809"/>
                </a:cubicBezTo>
                <a:cubicBezTo>
                  <a:pt x="5553" y="809"/>
                  <a:pt x="5692" y="754"/>
                  <a:pt x="5860" y="754"/>
                </a:cubicBezTo>
                <a:cubicBezTo>
                  <a:pt x="5943" y="754"/>
                  <a:pt x="6027" y="754"/>
                  <a:pt x="6111" y="754"/>
                </a:cubicBezTo>
                <a:cubicBezTo>
                  <a:pt x="6194" y="754"/>
                  <a:pt x="6278" y="754"/>
                  <a:pt x="6362" y="754"/>
                </a:cubicBezTo>
                <a:cubicBezTo>
                  <a:pt x="6362" y="754"/>
                  <a:pt x="6390" y="754"/>
                  <a:pt x="6390" y="754"/>
                </a:cubicBezTo>
                <a:cubicBezTo>
                  <a:pt x="6501" y="754"/>
                  <a:pt x="6585" y="726"/>
                  <a:pt x="6696" y="726"/>
                </a:cubicBezTo>
                <a:cubicBezTo>
                  <a:pt x="6752" y="726"/>
                  <a:pt x="6808" y="726"/>
                  <a:pt x="6864" y="754"/>
                </a:cubicBezTo>
                <a:cubicBezTo>
                  <a:pt x="6948" y="781"/>
                  <a:pt x="7003" y="809"/>
                  <a:pt x="7059" y="809"/>
                </a:cubicBezTo>
                <a:cubicBezTo>
                  <a:pt x="7143" y="809"/>
                  <a:pt x="7199" y="781"/>
                  <a:pt x="7254" y="754"/>
                </a:cubicBezTo>
                <a:cubicBezTo>
                  <a:pt x="7310" y="754"/>
                  <a:pt x="7338" y="754"/>
                  <a:pt x="7366" y="754"/>
                </a:cubicBezTo>
                <a:cubicBezTo>
                  <a:pt x="7394" y="754"/>
                  <a:pt x="7422" y="754"/>
                  <a:pt x="7450" y="754"/>
                </a:cubicBezTo>
                <a:cubicBezTo>
                  <a:pt x="7506" y="754"/>
                  <a:pt x="7561" y="781"/>
                  <a:pt x="7617" y="781"/>
                </a:cubicBezTo>
                <a:cubicBezTo>
                  <a:pt x="7701" y="781"/>
                  <a:pt x="7812" y="754"/>
                  <a:pt x="7924" y="726"/>
                </a:cubicBezTo>
                <a:cubicBezTo>
                  <a:pt x="8036" y="698"/>
                  <a:pt x="8147" y="698"/>
                  <a:pt x="8231" y="698"/>
                </a:cubicBezTo>
                <a:cubicBezTo>
                  <a:pt x="8398" y="698"/>
                  <a:pt x="8538" y="698"/>
                  <a:pt x="8649" y="698"/>
                </a:cubicBezTo>
                <a:cubicBezTo>
                  <a:pt x="8928" y="698"/>
                  <a:pt x="9180" y="670"/>
                  <a:pt x="9458" y="670"/>
                </a:cubicBezTo>
                <a:cubicBezTo>
                  <a:pt x="9458" y="670"/>
                  <a:pt x="9458" y="698"/>
                  <a:pt x="9458" y="698"/>
                </a:cubicBezTo>
                <a:cubicBezTo>
                  <a:pt x="9793" y="670"/>
                  <a:pt x="10156" y="614"/>
                  <a:pt x="10491" y="586"/>
                </a:cubicBezTo>
                <a:cubicBezTo>
                  <a:pt x="10630" y="558"/>
                  <a:pt x="10770" y="558"/>
                  <a:pt x="10909" y="558"/>
                </a:cubicBezTo>
                <a:cubicBezTo>
                  <a:pt x="10965" y="558"/>
                  <a:pt x="10993" y="558"/>
                  <a:pt x="11049" y="558"/>
                </a:cubicBezTo>
                <a:cubicBezTo>
                  <a:pt x="11188" y="586"/>
                  <a:pt x="11300" y="586"/>
                  <a:pt x="11439" y="586"/>
                </a:cubicBezTo>
                <a:cubicBezTo>
                  <a:pt x="11579" y="586"/>
                  <a:pt x="11746" y="558"/>
                  <a:pt x="11886" y="558"/>
                </a:cubicBezTo>
                <a:cubicBezTo>
                  <a:pt x="11969" y="530"/>
                  <a:pt x="12081" y="502"/>
                  <a:pt x="12165" y="475"/>
                </a:cubicBezTo>
                <a:cubicBezTo>
                  <a:pt x="12221" y="447"/>
                  <a:pt x="12276" y="447"/>
                  <a:pt x="12332" y="419"/>
                </a:cubicBezTo>
                <a:cubicBezTo>
                  <a:pt x="12555" y="419"/>
                  <a:pt x="12778" y="447"/>
                  <a:pt x="13030" y="475"/>
                </a:cubicBezTo>
                <a:cubicBezTo>
                  <a:pt x="13057" y="475"/>
                  <a:pt x="13113" y="475"/>
                  <a:pt x="13141" y="475"/>
                </a:cubicBezTo>
                <a:cubicBezTo>
                  <a:pt x="13281" y="475"/>
                  <a:pt x="13420" y="447"/>
                  <a:pt x="13560" y="419"/>
                </a:cubicBezTo>
                <a:cubicBezTo>
                  <a:pt x="13588" y="391"/>
                  <a:pt x="13615" y="391"/>
                  <a:pt x="13643" y="363"/>
                </a:cubicBezTo>
                <a:cubicBezTo>
                  <a:pt x="13671" y="307"/>
                  <a:pt x="13671" y="251"/>
                  <a:pt x="13643" y="223"/>
                </a:cubicBezTo>
                <a:cubicBezTo>
                  <a:pt x="13588" y="168"/>
                  <a:pt x="13504" y="112"/>
                  <a:pt x="13420" y="112"/>
                </a:cubicBezTo>
                <a:cubicBezTo>
                  <a:pt x="13169" y="112"/>
                  <a:pt x="12946" y="112"/>
                  <a:pt x="12695" y="84"/>
                </a:cubicBezTo>
                <a:cubicBezTo>
                  <a:pt x="12444" y="56"/>
                  <a:pt x="12165" y="0"/>
                  <a:pt x="11914" y="0"/>
                </a:cubicBezTo>
                <a:cubicBezTo>
                  <a:pt x="11886" y="0"/>
                  <a:pt x="11858" y="0"/>
                  <a:pt x="11802" y="0"/>
                </a:cubicBezTo>
                <a:cubicBezTo>
                  <a:pt x="11523" y="0"/>
                  <a:pt x="11216" y="28"/>
                  <a:pt x="10937" y="28"/>
                </a:cubicBezTo>
                <a:cubicBezTo>
                  <a:pt x="10826" y="28"/>
                  <a:pt x="10714" y="28"/>
                  <a:pt x="10602" y="28"/>
                </a:cubicBezTo>
                <a:cubicBezTo>
                  <a:pt x="10547" y="28"/>
                  <a:pt x="10463" y="28"/>
                  <a:pt x="10407" y="28"/>
                </a:cubicBezTo>
                <a:cubicBezTo>
                  <a:pt x="10184" y="28"/>
                  <a:pt x="9961" y="28"/>
                  <a:pt x="9765" y="28"/>
                </a:cubicBezTo>
                <a:cubicBezTo>
                  <a:pt x="9403" y="28"/>
                  <a:pt x="9040" y="0"/>
                  <a:pt x="867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34"/>
          <p:cNvSpPr/>
          <p:nvPr/>
        </p:nvSpPr>
        <p:spPr>
          <a:xfrm>
            <a:off x="4267945" y="5054663"/>
            <a:ext cx="515562" cy="65767"/>
          </a:xfrm>
          <a:custGeom>
            <a:avLst/>
            <a:gdLst/>
            <a:ahLst/>
            <a:cxnLst/>
            <a:rect l="l" t="t" r="r" b="b"/>
            <a:pathLst>
              <a:path w="13699" h="1089" extrusionOk="0">
                <a:moveTo>
                  <a:pt x="8677" y="0"/>
                </a:moveTo>
                <a:cubicBezTo>
                  <a:pt x="8593" y="0"/>
                  <a:pt x="8482" y="0"/>
                  <a:pt x="8398" y="0"/>
                </a:cubicBezTo>
                <a:cubicBezTo>
                  <a:pt x="7673" y="56"/>
                  <a:pt x="6919" y="28"/>
                  <a:pt x="6194" y="56"/>
                </a:cubicBezTo>
                <a:cubicBezTo>
                  <a:pt x="5636" y="84"/>
                  <a:pt x="5078" y="112"/>
                  <a:pt x="4548" y="140"/>
                </a:cubicBezTo>
                <a:cubicBezTo>
                  <a:pt x="4297" y="168"/>
                  <a:pt x="4046" y="223"/>
                  <a:pt x="3795" y="223"/>
                </a:cubicBezTo>
                <a:cubicBezTo>
                  <a:pt x="3376" y="251"/>
                  <a:pt x="2930" y="307"/>
                  <a:pt x="2539" y="391"/>
                </a:cubicBezTo>
                <a:cubicBezTo>
                  <a:pt x="2344" y="419"/>
                  <a:pt x="2177" y="447"/>
                  <a:pt x="2009" y="447"/>
                </a:cubicBezTo>
                <a:cubicBezTo>
                  <a:pt x="1619" y="475"/>
                  <a:pt x="1256" y="502"/>
                  <a:pt x="837" y="530"/>
                </a:cubicBezTo>
                <a:cubicBezTo>
                  <a:pt x="642" y="530"/>
                  <a:pt x="447" y="586"/>
                  <a:pt x="251" y="614"/>
                </a:cubicBezTo>
                <a:cubicBezTo>
                  <a:pt x="140" y="614"/>
                  <a:pt x="84" y="726"/>
                  <a:pt x="0" y="809"/>
                </a:cubicBezTo>
                <a:cubicBezTo>
                  <a:pt x="0" y="809"/>
                  <a:pt x="0" y="837"/>
                  <a:pt x="0" y="865"/>
                </a:cubicBezTo>
                <a:cubicBezTo>
                  <a:pt x="0" y="865"/>
                  <a:pt x="28" y="893"/>
                  <a:pt x="28" y="893"/>
                </a:cubicBezTo>
                <a:cubicBezTo>
                  <a:pt x="56" y="921"/>
                  <a:pt x="84" y="921"/>
                  <a:pt x="112" y="921"/>
                </a:cubicBezTo>
                <a:cubicBezTo>
                  <a:pt x="307" y="921"/>
                  <a:pt x="475" y="949"/>
                  <a:pt x="642" y="949"/>
                </a:cubicBezTo>
                <a:cubicBezTo>
                  <a:pt x="670" y="949"/>
                  <a:pt x="698" y="949"/>
                  <a:pt x="726" y="949"/>
                </a:cubicBezTo>
                <a:cubicBezTo>
                  <a:pt x="921" y="949"/>
                  <a:pt x="1088" y="977"/>
                  <a:pt x="1256" y="1033"/>
                </a:cubicBezTo>
                <a:cubicBezTo>
                  <a:pt x="1340" y="1088"/>
                  <a:pt x="1451" y="1088"/>
                  <a:pt x="1563" y="1088"/>
                </a:cubicBezTo>
                <a:cubicBezTo>
                  <a:pt x="1646" y="1088"/>
                  <a:pt x="1702" y="1088"/>
                  <a:pt x="1758" y="1088"/>
                </a:cubicBezTo>
                <a:cubicBezTo>
                  <a:pt x="2065" y="977"/>
                  <a:pt x="2400" y="1060"/>
                  <a:pt x="2735" y="1005"/>
                </a:cubicBezTo>
                <a:cubicBezTo>
                  <a:pt x="2735" y="977"/>
                  <a:pt x="2735" y="977"/>
                  <a:pt x="2762" y="977"/>
                </a:cubicBezTo>
                <a:cubicBezTo>
                  <a:pt x="2790" y="977"/>
                  <a:pt x="2790" y="1005"/>
                  <a:pt x="2818" y="1005"/>
                </a:cubicBezTo>
                <a:cubicBezTo>
                  <a:pt x="2874" y="1005"/>
                  <a:pt x="2902" y="1033"/>
                  <a:pt x="2958" y="1033"/>
                </a:cubicBezTo>
                <a:cubicBezTo>
                  <a:pt x="3014" y="1033"/>
                  <a:pt x="3069" y="1005"/>
                  <a:pt x="3125" y="1005"/>
                </a:cubicBezTo>
                <a:cubicBezTo>
                  <a:pt x="3209" y="977"/>
                  <a:pt x="3292" y="949"/>
                  <a:pt x="3348" y="949"/>
                </a:cubicBezTo>
                <a:cubicBezTo>
                  <a:pt x="3795" y="921"/>
                  <a:pt x="4241" y="893"/>
                  <a:pt x="4687" y="865"/>
                </a:cubicBezTo>
                <a:cubicBezTo>
                  <a:pt x="4771" y="865"/>
                  <a:pt x="4883" y="837"/>
                  <a:pt x="5022" y="837"/>
                </a:cubicBezTo>
                <a:cubicBezTo>
                  <a:pt x="5134" y="809"/>
                  <a:pt x="5245" y="809"/>
                  <a:pt x="5413" y="809"/>
                </a:cubicBezTo>
                <a:cubicBezTo>
                  <a:pt x="5552" y="809"/>
                  <a:pt x="5720" y="754"/>
                  <a:pt x="5859" y="754"/>
                </a:cubicBezTo>
                <a:cubicBezTo>
                  <a:pt x="5943" y="754"/>
                  <a:pt x="6027" y="754"/>
                  <a:pt x="6110" y="754"/>
                </a:cubicBezTo>
                <a:cubicBezTo>
                  <a:pt x="6194" y="754"/>
                  <a:pt x="6278" y="754"/>
                  <a:pt x="6361" y="754"/>
                </a:cubicBezTo>
                <a:cubicBezTo>
                  <a:pt x="6389" y="754"/>
                  <a:pt x="6389" y="754"/>
                  <a:pt x="6389" y="754"/>
                </a:cubicBezTo>
                <a:cubicBezTo>
                  <a:pt x="6501" y="754"/>
                  <a:pt x="6612" y="726"/>
                  <a:pt x="6696" y="726"/>
                </a:cubicBezTo>
                <a:cubicBezTo>
                  <a:pt x="6752" y="726"/>
                  <a:pt x="6836" y="726"/>
                  <a:pt x="6891" y="754"/>
                </a:cubicBezTo>
                <a:cubicBezTo>
                  <a:pt x="6947" y="781"/>
                  <a:pt x="7003" y="809"/>
                  <a:pt x="7087" y="809"/>
                </a:cubicBezTo>
                <a:cubicBezTo>
                  <a:pt x="7143" y="809"/>
                  <a:pt x="7226" y="781"/>
                  <a:pt x="7282" y="754"/>
                </a:cubicBezTo>
                <a:cubicBezTo>
                  <a:pt x="7310" y="754"/>
                  <a:pt x="7338" y="754"/>
                  <a:pt x="7394" y="754"/>
                </a:cubicBezTo>
                <a:cubicBezTo>
                  <a:pt x="7422" y="754"/>
                  <a:pt x="7422" y="754"/>
                  <a:pt x="7449" y="754"/>
                </a:cubicBezTo>
                <a:cubicBezTo>
                  <a:pt x="7505" y="754"/>
                  <a:pt x="7561" y="781"/>
                  <a:pt x="7617" y="781"/>
                </a:cubicBezTo>
                <a:cubicBezTo>
                  <a:pt x="7728" y="781"/>
                  <a:pt x="7840" y="754"/>
                  <a:pt x="7924" y="726"/>
                </a:cubicBezTo>
                <a:cubicBezTo>
                  <a:pt x="8035" y="698"/>
                  <a:pt x="8147" y="698"/>
                  <a:pt x="8259" y="698"/>
                </a:cubicBezTo>
                <a:cubicBezTo>
                  <a:pt x="8398" y="698"/>
                  <a:pt x="8538" y="698"/>
                  <a:pt x="8677" y="698"/>
                </a:cubicBezTo>
                <a:cubicBezTo>
                  <a:pt x="8928" y="698"/>
                  <a:pt x="9207" y="670"/>
                  <a:pt x="9458" y="670"/>
                </a:cubicBezTo>
                <a:lnTo>
                  <a:pt x="9458" y="670"/>
                </a:lnTo>
                <a:cubicBezTo>
                  <a:pt x="9458" y="670"/>
                  <a:pt x="9458" y="698"/>
                  <a:pt x="9458" y="698"/>
                </a:cubicBezTo>
                <a:cubicBezTo>
                  <a:pt x="9821" y="670"/>
                  <a:pt x="10156" y="614"/>
                  <a:pt x="10518" y="586"/>
                </a:cubicBezTo>
                <a:cubicBezTo>
                  <a:pt x="10658" y="558"/>
                  <a:pt x="10797" y="558"/>
                  <a:pt x="10937" y="558"/>
                </a:cubicBezTo>
                <a:cubicBezTo>
                  <a:pt x="10965" y="558"/>
                  <a:pt x="11021" y="558"/>
                  <a:pt x="11048" y="558"/>
                </a:cubicBezTo>
                <a:cubicBezTo>
                  <a:pt x="11188" y="586"/>
                  <a:pt x="11327" y="586"/>
                  <a:pt x="11439" y="586"/>
                </a:cubicBezTo>
                <a:cubicBezTo>
                  <a:pt x="11606" y="586"/>
                  <a:pt x="11746" y="558"/>
                  <a:pt x="11913" y="558"/>
                </a:cubicBezTo>
                <a:cubicBezTo>
                  <a:pt x="11997" y="530"/>
                  <a:pt x="12109" y="502"/>
                  <a:pt x="12192" y="475"/>
                </a:cubicBezTo>
                <a:cubicBezTo>
                  <a:pt x="12248" y="447"/>
                  <a:pt x="12304" y="447"/>
                  <a:pt x="12360" y="419"/>
                </a:cubicBezTo>
                <a:cubicBezTo>
                  <a:pt x="12583" y="419"/>
                  <a:pt x="12806" y="447"/>
                  <a:pt x="13029" y="475"/>
                </a:cubicBezTo>
                <a:cubicBezTo>
                  <a:pt x="13085" y="475"/>
                  <a:pt x="13113" y="475"/>
                  <a:pt x="13169" y="475"/>
                </a:cubicBezTo>
                <a:cubicBezTo>
                  <a:pt x="13308" y="475"/>
                  <a:pt x="13420" y="447"/>
                  <a:pt x="13559" y="419"/>
                </a:cubicBezTo>
                <a:cubicBezTo>
                  <a:pt x="13587" y="391"/>
                  <a:pt x="13615" y="391"/>
                  <a:pt x="13643" y="363"/>
                </a:cubicBezTo>
                <a:cubicBezTo>
                  <a:pt x="13699" y="307"/>
                  <a:pt x="13699" y="251"/>
                  <a:pt x="13643" y="223"/>
                </a:cubicBezTo>
                <a:cubicBezTo>
                  <a:pt x="13587" y="168"/>
                  <a:pt x="13504" y="112"/>
                  <a:pt x="13420" y="112"/>
                </a:cubicBezTo>
                <a:cubicBezTo>
                  <a:pt x="13169" y="112"/>
                  <a:pt x="12946" y="112"/>
                  <a:pt x="12694" y="84"/>
                </a:cubicBezTo>
                <a:cubicBezTo>
                  <a:pt x="12443" y="56"/>
                  <a:pt x="12192" y="0"/>
                  <a:pt x="11941" y="0"/>
                </a:cubicBezTo>
                <a:cubicBezTo>
                  <a:pt x="11913" y="0"/>
                  <a:pt x="11858" y="0"/>
                  <a:pt x="11830" y="0"/>
                </a:cubicBezTo>
                <a:cubicBezTo>
                  <a:pt x="11523" y="0"/>
                  <a:pt x="11216" y="28"/>
                  <a:pt x="10937" y="28"/>
                </a:cubicBezTo>
                <a:cubicBezTo>
                  <a:pt x="10825" y="28"/>
                  <a:pt x="10714" y="28"/>
                  <a:pt x="10602" y="28"/>
                </a:cubicBezTo>
                <a:cubicBezTo>
                  <a:pt x="10546" y="28"/>
                  <a:pt x="10490" y="28"/>
                  <a:pt x="10407" y="28"/>
                </a:cubicBezTo>
                <a:cubicBezTo>
                  <a:pt x="10211" y="28"/>
                  <a:pt x="9988" y="28"/>
                  <a:pt x="9793" y="28"/>
                </a:cubicBezTo>
                <a:cubicBezTo>
                  <a:pt x="9402" y="28"/>
                  <a:pt x="9040" y="0"/>
                  <a:pt x="867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34"/>
          <p:cNvSpPr/>
          <p:nvPr/>
        </p:nvSpPr>
        <p:spPr>
          <a:xfrm>
            <a:off x="6279564" y="5054663"/>
            <a:ext cx="514546" cy="65767"/>
          </a:xfrm>
          <a:custGeom>
            <a:avLst/>
            <a:gdLst/>
            <a:ahLst/>
            <a:cxnLst/>
            <a:rect l="l" t="t" r="r" b="b"/>
            <a:pathLst>
              <a:path w="13672" h="1089" extrusionOk="0">
                <a:moveTo>
                  <a:pt x="8650" y="0"/>
                </a:moveTo>
                <a:cubicBezTo>
                  <a:pt x="8566" y="0"/>
                  <a:pt x="8482" y="0"/>
                  <a:pt x="8371" y="0"/>
                </a:cubicBezTo>
                <a:cubicBezTo>
                  <a:pt x="7645" y="56"/>
                  <a:pt x="6920" y="28"/>
                  <a:pt x="6167" y="56"/>
                </a:cubicBezTo>
                <a:cubicBezTo>
                  <a:pt x="5609" y="84"/>
                  <a:pt x="5051" y="112"/>
                  <a:pt x="4521" y="140"/>
                </a:cubicBezTo>
                <a:cubicBezTo>
                  <a:pt x="4270" y="168"/>
                  <a:pt x="4018" y="223"/>
                  <a:pt x="3767" y="223"/>
                </a:cubicBezTo>
                <a:cubicBezTo>
                  <a:pt x="3349" y="251"/>
                  <a:pt x="2930" y="307"/>
                  <a:pt x="2512" y="391"/>
                </a:cubicBezTo>
                <a:cubicBezTo>
                  <a:pt x="2345" y="419"/>
                  <a:pt x="2149" y="447"/>
                  <a:pt x="2010" y="447"/>
                </a:cubicBezTo>
                <a:cubicBezTo>
                  <a:pt x="1591" y="475"/>
                  <a:pt x="1229" y="502"/>
                  <a:pt x="838" y="530"/>
                </a:cubicBezTo>
                <a:cubicBezTo>
                  <a:pt x="643" y="530"/>
                  <a:pt x="419" y="586"/>
                  <a:pt x="224" y="614"/>
                </a:cubicBezTo>
                <a:cubicBezTo>
                  <a:pt x="140" y="614"/>
                  <a:pt x="57" y="726"/>
                  <a:pt x="1" y="809"/>
                </a:cubicBezTo>
                <a:cubicBezTo>
                  <a:pt x="1" y="809"/>
                  <a:pt x="1" y="837"/>
                  <a:pt x="1" y="865"/>
                </a:cubicBezTo>
                <a:cubicBezTo>
                  <a:pt x="1" y="865"/>
                  <a:pt x="1" y="893"/>
                  <a:pt x="1" y="893"/>
                </a:cubicBezTo>
                <a:cubicBezTo>
                  <a:pt x="57" y="921"/>
                  <a:pt x="57" y="921"/>
                  <a:pt x="113" y="921"/>
                </a:cubicBezTo>
                <a:cubicBezTo>
                  <a:pt x="280" y="921"/>
                  <a:pt x="447" y="949"/>
                  <a:pt x="643" y="949"/>
                </a:cubicBezTo>
                <a:cubicBezTo>
                  <a:pt x="671" y="949"/>
                  <a:pt x="698" y="949"/>
                  <a:pt x="726" y="949"/>
                </a:cubicBezTo>
                <a:cubicBezTo>
                  <a:pt x="894" y="949"/>
                  <a:pt x="1061" y="977"/>
                  <a:pt x="1229" y="1033"/>
                </a:cubicBezTo>
                <a:cubicBezTo>
                  <a:pt x="1340" y="1088"/>
                  <a:pt x="1452" y="1088"/>
                  <a:pt x="1563" y="1088"/>
                </a:cubicBezTo>
                <a:cubicBezTo>
                  <a:pt x="1619" y="1088"/>
                  <a:pt x="1675" y="1088"/>
                  <a:pt x="1731" y="1088"/>
                </a:cubicBezTo>
                <a:cubicBezTo>
                  <a:pt x="2066" y="977"/>
                  <a:pt x="2400" y="1060"/>
                  <a:pt x="2707" y="1005"/>
                </a:cubicBezTo>
                <a:cubicBezTo>
                  <a:pt x="2735" y="977"/>
                  <a:pt x="2735" y="977"/>
                  <a:pt x="2735" y="977"/>
                </a:cubicBezTo>
                <a:cubicBezTo>
                  <a:pt x="2763" y="977"/>
                  <a:pt x="2791" y="1005"/>
                  <a:pt x="2819" y="1005"/>
                </a:cubicBezTo>
                <a:cubicBezTo>
                  <a:pt x="2847" y="1005"/>
                  <a:pt x="2902" y="1033"/>
                  <a:pt x="2958" y="1033"/>
                </a:cubicBezTo>
                <a:cubicBezTo>
                  <a:pt x="2986" y="1033"/>
                  <a:pt x="3042" y="1005"/>
                  <a:pt x="3098" y="1005"/>
                </a:cubicBezTo>
                <a:cubicBezTo>
                  <a:pt x="3181" y="977"/>
                  <a:pt x="3265" y="949"/>
                  <a:pt x="3349" y="949"/>
                </a:cubicBezTo>
                <a:cubicBezTo>
                  <a:pt x="3795" y="921"/>
                  <a:pt x="4214" y="893"/>
                  <a:pt x="4660" y="865"/>
                </a:cubicBezTo>
                <a:cubicBezTo>
                  <a:pt x="4772" y="865"/>
                  <a:pt x="4883" y="837"/>
                  <a:pt x="4995" y="837"/>
                </a:cubicBezTo>
                <a:cubicBezTo>
                  <a:pt x="5134" y="809"/>
                  <a:pt x="5246" y="809"/>
                  <a:pt x="5386" y="809"/>
                </a:cubicBezTo>
                <a:cubicBezTo>
                  <a:pt x="5553" y="809"/>
                  <a:pt x="5692" y="754"/>
                  <a:pt x="5860" y="754"/>
                </a:cubicBezTo>
                <a:cubicBezTo>
                  <a:pt x="5943" y="754"/>
                  <a:pt x="6027" y="754"/>
                  <a:pt x="6111" y="754"/>
                </a:cubicBezTo>
                <a:cubicBezTo>
                  <a:pt x="6195" y="754"/>
                  <a:pt x="6278" y="754"/>
                  <a:pt x="6362" y="754"/>
                </a:cubicBezTo>
                <a:cubicBezTo>
                  <a:pt x="6362" y="754"/>
                  <a:pt x="6390" y="754"/>
                  <a:pt x="6390" y="754"/>
                </a:cubicBezTo>
                <a:cubicBezTo>
                  <a:pt x="6474" y="754"/>
                  <a:pt x="6585" y="726"/>
                  <a:pt x="6697" y="726"/>
                </a:cubicBezTo>
                <a:cubicBezTo>
                  <a:pt x="6753" y="726"/>
                  <a:pt x="6808" y="726"/>
                  <a:pt x="6864" y="754"/>
                </a:cubicBezTo>
                <a:cubicBezTo>
                  <a:pt x="6920" y="781"/>
                  <a:pt x="7004" y="809"/>
                  <a:pt x="7059" y="809"/>
                </a:cubicBezTo>
                <a:cubicBezTo>
                  <a:pt x="7143" y="809"/>
                  <a:pt x="7199" y="781"/>
                  <a:pt x="7255" y="754"/>
                </a:cubicBezTo>
                <a:cubicBezTo>
                  <a:pt x="7311" y="754"/>
                  <a:pt x="7338" y="754"/>
                  <a:pt x="7366" y="754"/>
                </a:cubicBezTo>
                <a:cubicBezTo>
                  <a:pt x="7394" y="754"/>
                  <a:pt x="7422" y="754"/>
                  <a:pt x="7450" y="754"/>
                </a:cubicBezTo>
                <a:cubicBezTo>
                  <a:pt x="7506" y="754"/>
                  <a:pt x="7562" y="781"/>
                  <a:pt x="7590" y="781"/>
                </a:cubicBezTo>
                <a:cubicBezTo>
                  <a:pt x="7701" y="781"/>
                  <a:pt x="7813" y="754"/>
                  <a:pt x="7924" y="726"/>
                </a:cubicBezTo>
                <a:cubicBezTo>
                  <a:pt x="8036" y="698"/>
                  <a:pt x="8120" y="698"/>
                  <a:pt x="8231" y="698"/>
                </a:cubicBezTo>
                <a:cubicBezTo>
                  <a:pt x="8371" y="698"/>
                  <a:pt x="8510" y="698"/>
                  <a:pt x="8650" y="698"/>
                </a:cubicBezTo>
                <a:cubicBezTo>
                  <a:pt x="8929" y="698"/>
                  <a:pt x="9180" y="670"/>
                  <a:pt x="9459" y="670"/>
                </a:cubicBezTo>
                <a:lnTo>
                  <a:pt x="9459" y="670"/>
                </a:lnTo>
                <a:cubicBezTo>
                  <a:pt x="9459" y="670"/>
                  <a:pt x="9459" y="698"/>
                  <a:pt x="9431" y="698"/>
                </a:cubicBezTo>
                <a:cubicBezTo>
                  <a:pt x="9794" y="670"/>
                  <a:pt x="10156" y="614"/>
                  <a:pt x="10491" y="586"/>
                </a:cubicBezTo>
                <a:cubicBezTo>
                  <a:pt x="10631" y="558"/>
                  <a:pt x="10770" y="558"/>
                  <a:pt x="10910" y="558"/>
                </a:cubicBezTo>
                <a:cubicBezTo>
                  <a:pt x="10937" y="558"/>
                  <a:pt x="10993" y="558"/>
                  <a:pt x="11049" y="558"/>
                </a:cubicBezTo>
                <a:cubicBezTo>
                  <a:pt x="11161" y="586"/>
                  <a:pt x="11300" y="586"/>
                  <a:pt x="11440" y="586"/>
                </a:cubicBezTo>
                <a:cubicBezTo>
                  <a:pt x="11579" y="586"/>
                  <a:pt x="11746" y="558"/>
                  <a:pt x="11886" y="558"/>
                </a:cubicBezTo>
                <a:cubicBezTo>
                  <a:pt x="11970" y="530"/>
                  <a:pt x="12081" y="502"/>
                  <a:pt x="12165" y="475"/>
                </a:cubicBezTo>
                <a:cubicBezTo>
                  <a:pt x="12221" y="447"/>
                  <a:pt x="12277" y="447"/>
                  <a:pt x="12332" y="419"/>
                </a:cubicBezTo>
                <a:cubicBezTo>
                  <a:pt x="12556" y="419"/>
                  <a:pt x="12779" y="447"/>
                  <a:pt x="13002" y="475"/>
                </a:cubicBezTo>
                <a:cubicBezTo>
                  <a:pt x="13058" y="475"/>
                  <a:pt x="13114" y="475"/>
                  <a:pt x="13141" y="475"/>
                </a:cubicBezTo>
                <a:cubicBezTo>
                  <a:pt x="13281" y="475"/>
                  <a:pt x="13420" y="447"/>
                  <a:pt x="13560" y="419"/>
                </a:cubicBezTo>
                <a:cubicBezTo>
                  <a:pt x="13588" y="391"/>
                  <a:pt x="13616" y="391"/>
                  <a:pt x="13644" y="363"/>
                </a:cubicBezTo>
                <a:cubicBezTo>
                  <a:pt x="13672" y="307"/>
                  <a:pt x="13672" y="251"/>
                  <a:pt x="13644" y="223"/>
                </a:cubicBezTo>
                <a:cubicBezTo>
                  <a:pt x="13588" y="168"/>
                  <a:pt x="13504" y="112"/>
                  <a:pt x="13393" y="112"/>
                </a:cubicBezTo>
                <a:cubicBezTo>
                  <a:pt x="13169" y="112"/>
                  <a:pt x="12946" y="112"/>
                  <a:pt x="12695" y="84"/>
                </a:cubicBezTo>
                <a:cubicBezTo>
                  <a:pt x="12444" y="56"/>
                  <a:pt x="12165" y="0"/>
                  <a:pt x="11914" y="0"/>
                </a:cubicBezTo>
                <a:cubicBezTo>
                  <a:pt x="11886" y="0"/>
                  <a:pt x="11830" y="0"/>
                  <a:pt x="11802" y="0"/>
                </a:cubicBezTo>
                <a:cubicBezTo>
                  <a:pt x="11523" y="0"/>
                  <a:pt x="11216" y="28"/>
                  <a:pt x="10910" y="28"/>
                </a:cubicBezTo>
                <a:cubicBezTo>
                  <a:pt x="10826" y="28"/>
                  <a:pt x="10714" y="28"/>
                  <a:pt x="10603" y="28"/>
                </a:cubicBezTo>
                <a:cubicBezTo>
                  <a:pt x="10547" y="28"/>
                  <a:pt x="10463" y="28"/>
                  <a:pt x="10379" y="28"/>
                </a:cubicBezTo>
                <a:cubicBezTo>
                  <a:pt x="10184" y="28"/>
                  <a:pt x="9961" y="28"/>
                  <a:pt x="9766" y="28"/>
                </a:cubicBezTo>
                <a:cubicBezTo>
                  <a:pt x="9403" y="28"/>
                  <a:pt x="9040" y="0"/>
                  <a:pt x="865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5" name="Google Shape;285;p34"/>
          <p:cNvGrpSpPr/>
          <p:nvPr/>
        </p:nvGrpSpPr>
        <p:grpSpPr>
          <a:xfrm>
            <a:off x="536548" y="4530704"/>
            <a:ext cx="1858485" cy="1145832"/>
            <a:chOff x="926524" y="1362074"/>
            <a:chExt cx="1713679" cy="658411"/>
          </a:xfrm>
        </p:grpSpPr>
        <p:sp>
          <p:nvSpPr>
            <p:cNvPr id="286" name="Google Shape;286;p34"/>
            <p:cNvSpPr/>
            <p:nvPr/>
          </p:nvSpPr>
          <p:spPr>
            <a:xfrm>
              <a:off x="926524" y="1362074"/>
              <a:ext cx="1713679" cy="658411"/>
            </a:xfrm>
            <a:custGeom>
              <a:avLst/>
              <a:gdLst/>
              <a:ahLst/>
              <a:cxnLst/>
              <a:rect l="l" t="t" r="r" b="b"/>
              <a:pathLst>
                <a:path w="49382" h="18973" extrusionOk="0">
                  <a:moveTo>
                    <a:pt x="0" y="1"/>
                  </a:moveTo>
                  <a:lnTo>
                    <a:pt x="558" y="866"/>
                  </a:lnTo>
                  <a:cubicBezTo>
                    <a:pt x="1814" y="2846"/>
                    <a:pt x="3041" y="4855"/>
                    <a:pt x="4269" y="6836"/>
                  </a:cubicBezTo>
                  <a:lnTo>
                    <a:pt x="5468" y="8733"/>
                  </a:lnTo>
                  <a:lnTo>
                    <a:pt x="5468" y="8733"/>
                  </a:lnTo>
                  <a:cubicBezTo>
                    <a:pt x="3822" y="11858"/>
                    <a:pt x="2148" y="14955"/>
                    <a:pt x="502" y="18079"/>
                  </a:cubicBezTo>
                  <a:lnTo>
                    <a:pt x="0" y="18972"/>
                  </a:lnTo>
                  <a:lnTo>
                    <a:pt x="3962" y="18972"/>
                  </a:lnTo>
                  <a:cubicBezTo>
                    <a:pt x="6417" y="18972"/>
                    <a:pt x="8872" y="18916"/>
                    <a:pt x="11355" y="18916"/>
                  </a:cubicBezTo>
                  <a:cubicBezTo>
                    <a:pt x="15624" y="18916"/>
                    <a:pt x="19836" y="18805"/>
                    <a:pt x="24077" y="18749"/>
                  </a:cubicBezTo>
                  <a:cubicBezTo>
                    <a:pt x="25779" y="18693"/>
                    <a:pt x="27481" y="18665"/>
                    <a:pt x="29210" y="18637"/>
                  </a:cubicBezTo>
                  <a:lnTo>
                    <a:pt x="40733" y="18581"/>
                  </a:lnTo>
                  <a:lnTo>
                    <a:pt x="46787" y="18498"/>
                  </a:lnTo>
                  <a:cubicBezTo>
                    <a:pt x="47735" y="18498"/>
                    <a:pt x="48238" y="18414"/>
                    <a:pt x="48879" y="18358"/>
                  </a:cubicBezTo>
                  <a:cubicBezTo>
                    <a:pt x="48963" y="18358"/>
                    <a:pt x="48991" y="18330"/>
                    <a:pt x="48935" y="18302"/>
                  </a:cubicBezTo>
                  <a:cubicBezTo>
                    <a:pt x="48851" y="18275"/>
                    <a:pt x="48740" y="18275"/>
                    <a:pt x="48656" y="18247"/>
                  </a:cubicBezTo>
                  <a:cubicBezTo>
                    <a:pt x="48377" y="18247"/>
                    <a:pt x="48126" y="18247"/>
                    <a:pt x="47847" y="18247"/>
                  </a:cubicBezTo>
                  <a:lnTo>
                    <a:pt x="42490" y="18191"/>
                  </a:lnTo>
                  <a:cubicBezTo>
                    <a:pt x="40510" y="18163"/>
                    <a:pt x="38529" y="18135"/>
                    <a:pt x="36520" y="18023"/>
                  </a:cubicBezTo>
                  <a:cubicBezTo>
                    <a:pt x="35153" y="17968"/>
                    <a:pt x="33786" y="17884"/>
                    <a:pt x="32475" y="17884"/>
                  </a:cubicBezTo>
                  <a:cubicBezTo>
                    <a:pt x="32168" y="17884"/>
                    <a:pt x="31889" y="17884"/>
                    <a:pt x="31582" y="17912"/>
                  </a:cubicBezTo>
                  <a:cubicBezTo>
                    <a:pt x="30801" y="17912"/>
                    <a:pt x="30020" y="17940"/>
                    <a:pt x="29210" y="17940"/>
                  </a:cubicBezTo>
                  <a:cubicBezTo>
                    <a:pt x="28429" y="17940"/>
                    <a:pt x="27620" y="17912"/>
                    <a:pt x="26811" y="17912"/>
                  </a:cubicBezTo>
                  <a:cubicBezTo>
                    <a:pt x="25695" y="17884"/>
                    <a:pt x="24551" y="17884"/>
                    <a:pt x="23435" y="17884"/>
                  </a:cubicBezTo>
                  <a:cubicBezTo>
                    <a:pt x="22961" y="17884"/>
                    <a:pt x="22515" y="17884"/>
                    <a:pt x="22040" y="17884"/>
                  </a:cubicBezTo>
                  <a:cubicBezTo>
                    <a:pt x="21985" y="17884"/>
                    <a:pt x="21929" y="17884"/>
                    <a:pt x="21873" y="17884"/>
                  </a:cubicBezTo>
                  <a:cubicBezTo>
                    <a:pt x="21594" y="17884"/>
                    <a:pt x="21315" y="17884"/>
                    <a:pt x="21064" y="17856"/>
                  </a:cubicBezTo>
                  <a:cubicBezTo>
                    <a:pt x="20506" y="17828"/>
                    <a:pt x="19948" y="17828"/>
                    <a:pt x="19418" y="17828"/>
                  </a:cubicBezTo>
                  <a:cubicBezTo>
                    <a:pt x="18999" y="17828"/>
                    <a:pt x="18553" y="17828"/>
                    <a:pt x="18135" y="17856"/>
                  </a:cubicBezTo>
                  <a:cubicBezTo>
                    <a:pt x="17381" y="17856"/>
                    <a:pt x="16600" y="17884"/>
                    <a:pt x="15819" y="17884"/>
                  </a:cubicBezTo>
                  <a:lnTo>
                    <a:pt x="2902" y="17884"/>
                  </a:lnTo>
                  <a:lnTo>
                    <a:pt x="1814" y="17884"/>
                  </a:lnTo>
                  <a:lnTo>
                    <a:pt x="1814" y="17884"/>
                  </a:lnTo>
                  <a:lnTo>
                    <a:pt x="2148" y="17242"/>
                  </a:lnTo>
                  <a:cubicBezTo>
                    <a:pt x="2762" y="16098"/>
                    <a:pt x="3376" y="14927"/>
                    <a:pt x="3990" y="13755"/>
                  </a:cubicBezTo>
                  <a:cubicBezTo>
                    <a:pt x="4715" y="12416"/>
                    <a:pt x="5385" y="11077"/>
                    <a:pt x="6082" y="9737"/>
                  </a:cubicBezTo>
                  <a:lnTo>
                    <a:pt x="6529" y="8900"/>
                  </a:lnTo>
                  <a:lnTo>
                    <a:pt x="6640" y="8705"/>
                  </a:lnTo>
                  <a:lnTo>
                    <a:pt x="6529" y="8482"/>
                  </a:lnTo>
                  <a:cubicBezTo>
                    <a:pt x="5831" y="7366"/>
                    <a:pt x="5134" y="6222"/>
                    <a:pt x="4436" y="5106"/>
                  </a:cubicBezTo>
                  <a:cubicBezTo>
                    <a:pt x="3627" y="3767"/>
                    <a:pt x="2734" y="2484"/>
                    <a:pt x="1981" y="1145"/>
                  </a:cubicBezTo>
                  <a:lnTo>
                    <a:pt x="1981" y="1145"/>
                  </a:lnTo>
                  <a:cubicBezTo>
                    <a:pt x="2232" y="1145"/>
                    <a:pt x="2483" y="1145"/>
                    <a:pt x="2734" y="1145"/>
                  </a:cubicBezTo>
                  <a:cubicBezTo>
                    <a:pt x="3320" y="1145"/>
                    <a:pt x="3878" y="1145"/>
                    <a:pt x="4436" y="1117"/>
                  </a:cubicBezTo>
                  <a:cubicBezTo>
                    <a:pt x="4659" y="1089"/>
                    <a:pt x="4910" y="1089"/>
                    <a:pt x="5134" y="1089"/>
                  </a:cubicBezTo>
                  <a:cubicBezTo>
                    <a:pt x="5496" y="1089"/>
                    <a:pt x="5859" y="1089"/>
                    <a:pt x="6222" y="1117"/>
                  </a:cubicBezTo>
                  <a:cubicBezTo>
                    <a:pt x="6975" y="1117"/>
                    <a:pt x="7728" y="1145"/>
                    <a:pt x="8481" y="1145"/>
                  </a:cubicBezTo>
                  <a:cubicBezTo>
                    <a:pt x="9291" y="1145"/>
                    <a:pt x="10128" y="1117"/>
                    <a:pt x="10937" y="1089"/>
                  </a:cubicBezTo>
                  <a:cubicBezTo>
                    <a:pt x="11606" y="1061"/>
                    <a:pt x="12276" y="1061"/>
                    <a:pt x="12945" y="1061"/>
                  </a:cubicBezTo>
                  <a:cubicBezTo>
                    <a:pt x="13336" y="1061"/>
                    <a:pt x="13727" y="1061"/>
                    <a:pt x="14117" y="1061"/>
                  </a:cubicBezTo>
                  <a:cubicBezTo>
                    <a:pt x="15484" y="1089"/>
                    <a:pt x="16879" y="1117"/>
                    <a:pt x="18246" y="1117"/>
                  </a:cubicBezTo>
                  <a:lnTo>
                    <a:pt x="26169" y="1117"/>
                  </a:lnTo>
                  <a:lnTo>
                    <a:pt x="26169" y="1172"/>
                  </a:lnTo>
                  <a:lnTo>
                    <a:pt x="36660" y="1089"/>
                  </a:lnTo>
                  <a:cubicBezTo>
                    <a:pt x="37748" y="1089"/>
                    <a:pt x="38864" y="1061"/>
                    <a:pt x="39980" y="1061"/>
                  </a:cubicBezTo>
                  <a:cubicBezTo>
                    <a:pt x="40649" y="1061"/>
                    <a:pt x="41319" y="1061"/>
                    <a:pt x="41988" y="1089"/>
                  </a:cubicBezTo>
                  <a:cubicBezTo>
                    <a:pt x="43830" y="1145"/>
                    <a:pt x="45671" y="1145"/>
                    <a:pt x="47512" y="1145"/>
                  </a:cubicBezTo>
                  <a:cubicBezTo>
                    <a:pt x="47735" y="1145"/>
                    <a:pt x="47987" y="1145"/>
                    <a:pt x="48210" y="1145"/>
                  </a:cubicBezTo>
                  <a:lnTo>
                    <a:pt x="48210" y="1145"/>
                  </a:lnTo>
                  <a:cubicBezTo>
                    <a:pt x="48154" y="1284"/>
                    <a:pt x="48098" y="1424"/>
                    <a:pt x="48070" y="1535"/>
                  </a:cubicBezTo>
                  <a:cubicBezTo>
                    <a:pt x="47735" y="2456"/>
                    <a:pt x="47429" y="3376"/>
                    <a:pt x="47150" y="4297"/>
                  </a:cubicBezTo>
                  <a:cubicBezTo>
                    <a:pt x="46954" y="4799"/>
                    <a:pt x="46815" y="5302"/>
                    <a:pt x="46647" y="5804"/>
                  </a:cubicBezTo>
                  <a:lnTo>
                    <a:pt x="45280" y="9291"/>
                  </a:lnTo>
                  <a:lnTo>
                    <a:pt x="45225" y="9458"/>
                  </a:lnTo>
                  <a:lnTo>
                    <a:pt x="45280" y="9626"/>
                  </a:lnTo>
                  <a:cubicBezTo>
                    <a:pt x="45587" y="10519"/>
                    <a:pt x="45894" y="11384"/>
                    <a:pt x="46201" y="12276"/>
                  </a:cubicBezTo>
                  <a:cubicBezTo>
                    <a:pt x="46787" y="13839"/>
                    <a:pt x="47429" y="15345"/>
                    <a:pt x="48182" y="16963"/>
                  </a:cubicBezTo>
                  <a:cubicBezTo>
                    <a:pt x="48321" y="17270"/>
                    <a:pt x="48433" y="17549"/>
                    <a:pt x="48600" y="17856"/>
                  </a:cubicBezTo>
                  <a:cubicBezTo>
                    <a:pt x="48684" y="18051"/>
                    <a:pt x="48768" y="18163"/>
                    <a:pt x="48796" y="18163"/>
                  </a:cubicBezTo>
                  <a:cubicBezTo>
                    <a:pt x="48796" y="18163"/>
                    <a:pt x="48796" y="18135"/>
                    <a:pt x="48796" y="18051"/>
                  </a:cubicBezTo>
                  <a:cubicBezTo>
                    <a:pt x="48600" y="17382"/>
                    <a:pt x="48377" y="16712"/>
                    <a:pt x="48126" y="16071"/>
                  </a:cubicBezTo>
                  <a:cubicBezTo>
                    <a:pt x="47345" y="13894"/>
                    <a:pt x="46592" y="11690"/>
                    <a:pt x="45783" y="9458"/>
                  </a:cubicBezTo>
                  <a:lnTo>
                    <a:pt x="45783" y="9458"/>
                  </a:lnTo>
                  <a:lnTo>
                    <a:pt x="45810" y="9458"/>
                  </a:lnTo>
                  <a:cubicBezTo>
                    <a:pt x="46731" y="7143"/>
                    <a:pt x="47652" y="4827"/>
                    <a:pt x="48545" y="2512"/>
                  </a:cubicBezTo>
                  <a:lnTo>
                    <a:pt x="49270" y="670"/>
                  </a:lnTo>
                  <a:lnTo>
                    <a:pt x="49381" y="335"/>
                  </a:lnTo>
                  <a:lnTo>
                    <a:pt x="49047" y="335"/>
                  </a:lnTo>
                  <a:cubicBezTo>
                    <a:pt x="45336" y="308"/>
                    <a:pt x="41653" y="308"/>
                    <a:pt x="37943" y="252"/>
                  </a:cubicBezTo>
                  <a:cubicBezTo>
                    <a:pt x="35181" y="224"/>
                    <a:pt x="32419" y="252"/>
                    <a:pt x="29657" y="224"/>
                  </a:cubicBezTo>
                  <a:cubicBezTo>
                    <a:pt x="25081" y="168"/>
                    <a:pt x="20534" y="84"/>
                    <a:pt x="16014" y="84"/>
                  </a:cubicBezTo>
                  <a:cubicBezTo>
                    <a:pt x="11020" y="84"/>
                    <a:pt x="6026" y="29"/>
                    <a:pt x="10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sp>
          <p:nvSpPr>
            <p:cNvPr id="287" name="Google Shape;287;p34"/>
            <p:cNvSpPr txBox="1"/>
            <p:nvPr/>
          </p:nvSpPr>
          <p:spPr>
            <a:xfrm>
              <a:off x="1287015" y="1539855"/>
              <a:ext cx="992700" cy="28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300">
                  <a:latin typeface="Fira Sans Extra Condensed Medium"/>
                  <a:ea typeface="Fira Sans Extra Condensed Medium"/>
                  <a:cs typeface="Fira Sans Extra Condensed Medium"/>
                  <a:sym typeface="Fira Sans Extra Condensed Medium"/>
                </a:rPr>
                <a:t>Salary</a:t>
              </a:r>
              <a:endParaRPr sz="1300">
                <a:solidFill>
                  <a:srgbClr val="000000"/>
                </a:solidFill>
                <a:latin typeface="Fira Sans Extra Condensed Medium"/>
                <a:ea typeface="Fira Sans Extra Condensed Medium"/>
                <a:cs typeface="Fira Sans Extra Condensed Medium"/>
                <a:sym typeface="Fira Sans Extra Condensed Medium"/>
              </a:endParaRPr>
            </a:p>
          </p:txBody>
        </p:sp>
      </p:grpSp>
      <p:grpSp>
        <p:nvGrpSpPr>
          <p:cNvPr id="288" name="Google Shape;288;p34"/>
          <p:cNvGrpSpPr/>
          <p:nvPr/>
        </p:nvGrpSpPr>
        <p:grpSpPr>
          <a:xfrm>
            <a:off x="2550270" y="4530704"/>
            <a:ext cx="1858485" cy="1145832"/>
            <a:chOff x="2783345" y="1362074"/>
            <a:chExt cx="1713679" cy="658411"/>
          </a:xfrm>
        </p:grpSpPr>
        <p:sp>
          <p:nvSpPr>
            <p:cNvPr id="289" name="Google Shape;289;p34"/>
            <p:cNvSpPr/>
            <p:nvPr/>
          </p:nvSpPr>
          <p:spPr>
            <a:xfrm>
              <a:off x="2783345" y="1362074"/>
              <a:ext cx="1713679" cy="658411"/>
            </a:xfrm>
            <a:custGeom>
              <a:avLst/>
              <a:gdLst/>
              <a:ahLst/>
              <a:cxnLst/>
              <a:rect l="l" t="t" r="r" b="b"/>
              <a:pathLst>
                <a:path w="49382" h="18973" extrusionOk="0">
                  <a:moveTo>
                    <a:pt x="1" y="1"/>
                  </a:moveTo>
                  <a:lnTo>
                    <a:pt x="559" y="866"/>
                  </a:lnTo>
                  <a:lnTo>
                    <a:pt x="4241" y="6836"/>
                  </a:lnTo>
                  <a:lnTo>
                    <a:pt x="5469" y="8733"/>
                  </a:lnTo>
                  <a:lnTo>
                    <a:pt x="5469" y="8733"/>
                  </a:lnTo>
                  <a:lnTo>
                    <a:pt x="503" y="18079"/>
                  </a:lnTo>
                  <a:lnTo>
                    <a:pt x="1" y="18972"/>
                  </a:lnTo>
                  <a:lnTo>
                    <a:pt x="3934" y="18972"/>
                  </a:lnTo>
                  <a:cubicBezTo>
                    <a:pt x="6417" y="18972"/>
                    <a:pt x="8872" y="18916"/>
                    <a:pt x="11328" y="18916"/>
                  </a:cubicBezTo>
                  <a:cubicBezTo>
                    <a:pt x="15596" y="18916"/>
                    <a:pt x="19837" y="18805"/>
                    <a:pt x="24050" y="18749"/>
                  </a:cubicBezTo>
                  <a:cubicBezTo>
                    <a:pt x="25779" y="18693"/>
                    <a:pt x="27453" y="18665"/>
                    <a:pt x="29183" y="18637"/>
                  </a:cubicBezTo>
                  <a:lnTo>
                    <a:pt x="40705" y="18581"/>
                  </a:lnTo>
                  <a:lnTo>
                    <a:pt x="46787" y="18498"/>
                  </a:lnTo>
                  <a:cubicBezTo>
                    <a:pt x="47708" y="18498"/>
                    <a:pt x="48210" y="18414"/>
                    <a:pt x="48880" y="18358"/>
                  </a:cubicBezTo>
                  <a:cubicBezTo>
                    <a:pt x="48963" y="18358"/>
                    <a:pt x="48963" y="18330"/>
                    <a:pt x="48935" y="18302"/>
                  </a:cubicBezTo>
                  <a:cubicBezTo>
                    <a:pt x="48824" y="18275"/>
                    <a:pt x="48740" y="18275"/>
                    <a:pt x="48629" y="18247"/>
                  </a:cubicBezTo>
                  <a:cubicBezTo>
                    <a:pt x="48378" y="18247"/>
                    <a:pt x="48099" y="18247"/>
                    <a:pt x="47847" y="18247"/>
                  </a:cubicBezTo>
                  <a:lnTo>
                    <a:pt x="42491" y="18191"/>
                  </a:lnTo>
                  <a:cubicBezTo>
                    <a:pt x="40482" y="18163"/>
                    <a:pt x="38501" y="18135"/>
                    <a:pt x="36493" y="18023"/>
                  </a:cubicBezTo>
                  <a:cubicBezTo>
                    <a:pt x="35153" y="17968"/>
                    <a:pt x="33786" y="17884"/>
                    <a:pt x="32475" y="17884"/>
                  </a:cubicBezTo>
                  <a:cubicBezTo>
                    <a:pt x="32168" y="17884"/>
                    <a:pt x="31861" y="17884"/>
                    <a:pt x="31582" y="17912"/>
                  </a:cubicBezTo>
                  <a:cubicBezTo>
                    <a:pt x="30801" y="17912"/>
                    <a:pt x="29992" y="17940"/>
                    <a:pt x="29211" y="17940"/>
                  </a:cubicBezTo>
                  <a:cubicBezTo>
                    <a:pt x="28402" y="17940"/>
                    <a:pt x="27621" y="17912"/>
                    <a:pt x="26812" y="17912"/>
                  </a:cubicBezTo>
                  <a:cubicBezTo>
                    <a:pt x="25668" y="17884"/>
                    <a:pt x="24552" y="17884"/>
                    <a:pt x="23436" y="17884"/>
                  </a:cubicBezTo>
                  <a:cubicBezTo>
                    <a:pt x="22961" y="17884"/>
                    <a:pt x="22487" y="17884"/>
                    <a:pt x="22041" y="17884"/>
                  </a:cubicBezTo>
                  <a:cubicBezTo>
                    <a:pt x="21985" y="17884"/>
                    <a:pt x="21929" y="17884"/>
                    <a:pt x="21846" y="17884"/>
                  </a:cubicBezTo>
                  <a:cubicBezTo>
                    <a:pt x="21594" y="17884"/>
                    <a:pt x="21315" y="17884"/>
                    <a:pt x="21064" y="17856"/>
                  </a:cubicBezTo>
                  <a:cubicBezTo>
                    <a:pt x="20478" y="17828"/>
                    <a:pt x="19948" y="17828"/>
                    <a:pt x="19390" y="17828"/>
                  </a:cubicBezTo>
                  <a:cubicBezTo>
                    <a:pt x="18972" y="17828"/>
                    <a:pt x="18553" y="17828"/>
                    <a:pt x="18135" y="17856"/>
                  </a:cubicBezTo>
                  <a:cubicBezTo>
                    <a:pt x="17382" y="17856"/>
                    <a:pt x="16600" y="17884"/>
                    <a:pt x="15819" y="17884"/>
                  </a:cubicBezTo>
                  <a:lnTo>
                    <a:pt x="2874" y="17884"/>
                  </a:lnTo>
                  <a:lnTo>
                    <a:pt x="1814" y="17884"/>
                  </a:lnTo>
                  <a:lnTo>
                    <a:pt x="1814" y="17884"/>
                  </a:lnTo>
                  <a:lnTo>
                    <a:pt x="2149" y="17242"/>
                  </a:lnTo>
                  <a:cubicBezTo>
                    <a:pt x="2763" y="16098"/>
                    <a:pt x="3376" y="14927"/>
                    <a:pt x="3990" y="13755"/>
                  </a:cubicBezTo>
                  <a:cubicBezTo>
                    <a:pt x="4688" y="12416"/>
                    <a:pt x="5385" y="11077"/>
                    <a:pt x="6083" y="9737"/>
                  </a:cubicBezTo>
                  <a:lnTo>
                    <a:pt x="6529" y="8900"/>
                  </a:lnTo>
                  <a:lnTo>
                    <a:pt x="6641" y="8705"/>
                  </a:lnTo>
                  <a:lnTo>
                    <a:pt x="6529" y="8482"/>
                  </a:lnTo>
                  <a:cubicBezTo>
                    <a:pt x="5804" y="7366"/>
                    <a:pt x="5106" y="6222"/>
                    <a:pt x="4437" y="5106"/>
                  </a:cubicBezTo>
                  <a:cubicBezTo>
                    <a:pt x="3627" y="3767"/>
                    <a:pt x="2735" y="2484"/>
                    <a:pt x="1953" y="1145"/>
                  </a:cubicBezTo>
                  <a:lnTo>
                    <a:pt x="1953" y="1145"/>
                  </a:lnTo>
                  <a:cubicBezTo>
                    <a:pt x="2232" y="1145"/>
                    <a:pt x="2484" y="1145"/>
                    <a:pt x="2735" y="1145"/>
                  </a:cubicBezTo>
                  <a:cubicBezTo>
                    <a:pt x="3293" y="1145"/>
                    <a:pt x="3879" y="1145"/>
                    <a:pt x="4437" y="1117"/>
                  </a:cubicBezTo>
                  <a:cubicBezTo>
                    <a:pt x="4660" y="1089"/>
                    <a:pt x="4883" y="1089"/>
                    <a:pt x="5106" y="1089"/>
                  </a:cubicBezTo>
                  <a:cubicBezTo>
                    <a:pt x="5469" y="1089"/>
                    <a:pt x="5859" y="1089"/>
                    <a:pt x="6194" y="1117"/>
                  </a:cubicBezTo>
                  <a:cubicBezTo>
                    <a:pt x="6947" y="1117"/>
                    <a:pt x="7701" y="1145"/>
                    <a:pt x="8454" y="1145"/>
                  </a:cubicBezTo>
                  <a:cubicBezTo>
                    <a:pt x="9291" y="1145"/>
                    <a:pt x="10100" y="1117"/>
                    <a:pt x="10937" y="1089"/>
                  </a:cubicBezTo>
                  <a:cubicBezTo>
                    <a:pt x="11579" y="1061"/>
                    <a:pt x="12276" y="1061"/>
                    <a:pt x="12946" y="1061"/>
                  </a:cubicBezTo>
                  <a:cubicBezTo>
                    <a:pt x="13336" y="1061"/>
                    <a:pt x="13699" y="1061"/>
                    <a:pt x="14090" y="1061"/>
                  </a:cubicBezTo>
                  <a:cubicBezTo>
                    <a:pt x="15485" y="1089"/>
                    <a:pt x="16852" y="1117"/>
                    <a:pt x="18247" y="1117"/>
                  </a:cubicBezTo>
                  <a:lnTo>
                    <a:pt x="26170" y="1117"/>
                  </a:lnTo>
                  <a:lnTo>
                    <a:pt x="26170" y="1172"/>
                  </a:lnTo>
                  <a:lnTo>
                    <a:pt x="36632" y="1089"/>
                  </a:lnTo>
                  <a:cubicBezTo>
                    <a:pt x="37748" y="1089"/>
                    <a:pt x="38864" y="1061"/>
                    <a:pt x="39980" y="1061"/>
                  </a:cubicBezTo>
                  <a:cubicBezTo>
                    <a:pt x="40649" y="1061"/>
                    <a:pt x="41319" y="1061"/>
                    <a:pt x="41989" y="1089"/>
                  </a:cubicBezTo>
                  <a:cubicBezTo>
                    <a:pt x="43830" y="1145"/>
                    <a:pt x="45671" y="1145"/>
                    <a:pt x="47513" y="1145"/>
                  </a:cubicBezTo>
                  <a:cubicBezTo>
                    <a:pt x="47736" y="1145"/>
                    <a:pt x="47959" y="1145"/>
                    <a:pt x="48182" y="1145"/>
                  </a:cubicBezTo>
                  <a:lnTo>
                    <a:pt x="48182" y="1145"/>
                  </a:lnTo>
                  <a:lnTo>
                    <a:pt x="48043" y="1535"/>
                  </a:lnTo>
                  <a:cubicBezTo>
                    <a:pt x="47736" y="2456"/>
                    <a:pt x="47429" y="3376"/>
                    <a:pt x="47122" y="4297"/>
                  </a:cubicBezTo>
                  <a:cubicBezTo>
                    <a:pt x="46955" y="4799"/>
                    <a:pt x="46815" y="5302"/>
                    <a:pt x="46620" y="5804"/>
                  </a:cubicBezTo>
                  <a:lnTo>
                    <a:pt x="45253" y="9291"/>
                  </a:lnTo>
                  <a:lnTo>
                    <a:pt x="45197" y="9458"/>
                  </a:lnTo>
                  <a:lnTo>
                    <a:pt x="45253" y="9626"/>
                  </a:lnTo>
                  <a:cubicBezTo>
                    <a:pt x="45588" y="10519"/>
                    <a:pt x="45894" y="11384"/>
                    <a:pt x="46201" y="12276"/>
                  </a:cubicBezTo>
                  <a:cubicBezTo>
                    <a:pt x="46759" y="13839"/>
                    <a:pt x="47429" y="15345"/>
                    <a:pt x="48154" y="16963"/>
                  </a:cubicBezTo>
                  <a:cubicBezTo>
                    <a:pt x="48294" y="17270"/>
                    <a:pt x="48433" y="17549"/>
                    <a:pt x="48573" y="17856"/>
                  </a:cubicBezTo>
                  <a:cubicBezTo>
                    <a:pt x="48684" y="18051"/>
                    <a:pt x="48740" y="18163"/>
                    <a:pt x="48768" y="18163"/>
                  </a:cubicBezTo>
                  <a:cubicBezTo>
                    <a:pt x="48796" y="18163"/>
                    <a:pt x="48796" y="18135"/>
                    <a:pt x="48768" y="18051"/>
                  </a:cubicBezTo>
                  <a:cubicBezTo>
                    <a:pt x="48601" y="17382"/>
                    <a:pt x="48378" y="16712"/>
                    <a:pt x="48126" y="16071"/>
                  </a:cubicBezTo>
                  <a:cubicBezTo>
                    <a:pt x="47345" y="13894"/>
                    <a:pt x="46564" y="11690"/>
                    <a:pt x="45783" y="9458"/>
                  </a:cubicBezTo>
                  <a:lnTo>
                    <a:pt x="45783" y="9458"/>
                  </a:lnTo>
                  <a:lnTo>
                    <a:pt x="45783" y="9458"/>
                  </a:lnTo>
                  <a:cubicBezTo>
                    <a:pt x="46704" y="7143"/>
                    <a:pt x="47652" y="4827"/>
                    <a:pt x="48545" y="2512"/>
                  </a:cubicBezTo>
                  <a:lnTo>
                    <a:pt x="49242" y="670"/>
                  </a:lnTo>
                  <a:lnTo>
                    <a:pt x="49382" y="335"/>
                  </a:lnTo>
                  <a:lnTo>
                    <a:pt x="49019" y="335"/>
                  </a:lnTo>
                  <a:cubicBezTo>
                    <a:pt x="45337" y="308"/>
                    <a:pt x="41626" y="308"/>
                    <a:pt x="37943" y="252"/>
                  </a:cubicBezTo>
                  <a:cubicBezTo>
                    <a:pt x="35181" y="224"/>
                    <a:pt x="32391" y="252"/>
                    <a:pt x="29629" y="224"/>
                  </a:cubicBezTo>
                  <a:cubicBezTo>
                    <a:pt x="25082" y="168"/>
                    <a:pt x="20534" y="84"/>
                    <a:pt x="15987" y="84"/>
                  </a:cubicBezTo>
                  <a:cubicBezTo>
                    <a:pt x="10993" y="84"/>
                    <a:pt x="6027" y="29"/>
                    <a:pt x="10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sp>
          <p:nvSpPr>
            <p:cNvPr id="290" name="Google Shape;290;p34"/>
            <p:cNvSpPr txBox="1"/>
            <p:nvPr/>
          </p:nvSpPr>
          <p:spPr>
            <a:xfrm>
              <a:off x="3137602" y="1539843"/>
              <a:ext cx="1079700" cy="28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300">
                  <a:latin typeface="Fira Sans Extra Condensed Medium"/>
                  <a:ea typeface="Fira Sans Extra Condensed Medium"/>
                  <a:cs typeface="Fira Sans Extra Condensed Medium"/>
                  <a:sym typeface="Fira Sans Extra Condensed Medium"/>
                </a:rPr>
                <a:t>Transportation</a:t>
              </a:r>
              <a:endParaRPr sz="1300">
                <a:solidFill>
                  <a:srgbClr val="000000"/>
                </a:solidFill>
                <a:latin typeface="Fira Sans Extra Condensed Medium"/>
                <a:ea typeface="Fira Sans Extra Condensed Medium"/>
                <a:cs typeface="Fira Sans Extra Condensed Medium"/>
                <a:sym typeface="Fira Sans Extra Condensed Medium"/>
              </a:endParaRPr>
            </a:p>
          </p:txBody>
        </p:sp>
      </p:grpSp>
      <p:grpSp>
        <p:nvGrpSpPr>
          <p:cNvPr id="291" name="Google Shape;291;p34"/>
          <p:cNvGrpSpPr/>
          <p:nvPr/>
        </p:nvGrpSpPr>
        <p:grpSpPr>
          <a:xfrm>
            <a:off x="4569930" y="4514714"/>
            <a:ext cx="1857469" cy="1145832"/>
            <a:chOff x="4490116" y="3332487"/>
            <a:chExt cx="1712742" cy="658411"/>
          </a:xfrm>
        </p:grpSpPr>
        <p:sp>
          <p:nvSpPr>
            <p:cNvPr id="292" name="Google Shape;292;p34"/>
            <p:cNvSpPr/>
            <p:nvPr/>
          </p:nvSpPr>
          <p:spPr>
            <a:xfrm>
              <a:off x="4490116" y="3332487"/>
              <a:ext cx="1712742" cy="658411"/>
            </a:xfrm>
            <a:custGeom>
              <a:avLst/>
              <a:gdLst/>
              <a:ahLst/>
              <a:cxnLst/>
              <a:rect l="l" t="t" r="r" b="b"/>
              <a:pathLst>
                <a:path w="49355" h="18973" extrusionOk="0">
                  <a:moveTo>
                    <a:pt x="1" y="1"/>
                  </a:moveTo>
                  <a:lnTo>
                    <a:pt x="531" y="866"/>
                  </a:lnTo>
                  <a:lnTo>
                    <a:pt x="4242" y="6836"/>
                  </a:lnTo>
                  <a:lnTo>
                    <a:pt x="5441" y="8733"/>
                  </a:lnTo>
                  <a:lnTo>
                    <a:pt x="5441" y="8733"/>
                  </a:lnTo>
                  <a:cubicBezTo>
                    <a:pt x="3795" y="11858"/>
                    <a:pt x="2121" y="14955"/>
                    <a:pt x="475" y="18079"/>
                  </a:cubicBezTo>
                  <a:lnTo>
                    <a:pt x="1" y="18972"/>
                  </a:lnTo>
                  <a:lnTo>
                    <a:pt x="3935" y="18972"/>
                  </a:lnTo>
                  <a:cubicBezTo>
                    <a:pt x="6390" y="18972"/>
                    <a:pt x="8845" y="18916"/>
                    <a:pt x="11300" y="18916"/>
                  </a:cubicBezTo>
                  <a:cubicBezTo>
                    <a:pt x="15597" y="18916"/>
                    <a:pt x="19809" y="18805"/>
                    <a:pt x="24022" y="18749"/>
                  </a:cubicBezTo>
                  <a:cubicBezTo>
                    <a:pt x="25752" y="18693"/>
                    <a:pt x="27454" y="18665"/>
                    <a:pt x="29155" y="18637"/>
                  </a:cubicBezTo>
                  <a:lnTo>
                    <a:pt x="40706" y="18581"/>
                  </a:lnTo>
                  <a:lnTo>
                    <a:pt x="46760" y="18498"/>
                  </a:lnTo>
                  <a:cubicBezTo>
                    <a:pt x="47680" y="18498"/>
                    <a:pt x="48183" y="18414"/>
                    <a:pt x="48852" y="18358"/>
                  </a:cubicBezTo>
                  <a:cubicBezTo>
                    <a:pt x="48936" y="18358"/>
                    <a:pt x="48964" y="18330"/>
                    <a:pt x="48908" y="18302"/>
                  </a:cubicBezTo>
                  <a:cubicBezTo>
                    <a:pt x="48824" y="18275"/>
                    <a:pt x="48713" y="18275"/>
                    <a:pt x="48629" y="18247"/>
                  </a:cubicBezTo>
                  <a:cubicBezTo>
                    <a:pt x="48350" y="18247"/>
                    <a:pt x="48071" y="18247"/>
                    <a:pt x="47820" y="18247"/>
                  </a:cubicBezTo>
                  <a:lnTo>
                    <a:pt x="42463" y="18191"/>
                  </a:lnTo>
                  <a:cubicBezTo>
                    <a:pt x="40482" y="18163"/>
                    <a:pt x="38502" y="18135"/>
                    <a:pt x="36493" y="18023"/>
                  </a:cubicBezTo>
                  <a:cubicBezTo>
                    <a:pt x="35126" y="17968"/>
                    <a:pt x="33759" y="17884"/>
                    <a:pt x="32448" y="17884"/>
                  </a:cubicBezTo>
                  <a:cubicBezTo>
                    <a:pt x="32141" y="17884"/>
                    <a:pt x="31834" y="17884"/>
                    <a:pt x="31555" y="17912"/>
                  </a:cubicBezTo>
                  <a:cubicBezTo>
                    <a:pt x="30774" y="17912"/>
                    <a:pt x="29992" y="17940"/>
                    <a:pt x="29183" y="17940"/>
                  </a:cubicBezTo>
                  <a:cubicBezTo>
                    <a:pt x="28402" y="17940"/>
                    <a:pt x="27593" y="17912"/>
                    <a:pt x="26784" y="17912"/>
                  </a:cubicBezTo>
                  <a:cubicBezTo>
                    <a:pt x="25668" y="17884"/>
                    <a:pt x="24524" y="17884"/>
                    <a:pt x="23408" y="17884"/>
                  </a:cubicBezTo>
                  <a:cubicBezTo>
                    <a:pt x="22934" y="17884"/>
                    <a:pt x="22488" y="17884"/>
                    <a:pt x="22013" y="17884"/>
                  </a:cubicBezTo>
                  <a:cubicBezTo>
                    <a:pt x="21957" y="17884"/>
                    <a:pt x="21902" y="17884"/>
                    <a:pt x="21846" y="17884"/>
                  </a:cubicBezTo>
                  <a:cubicBezTo>
                    <a:pt x="21567" y="17884"/>
                    <a:pt x="21288" y="17884"/>
                    <a:pt x="21037" y="17856"/>
                  </a:cubicBezTo>
                  <a:cubicBezTo>
                    <a:pt x="20479" y="17828"/>
                    <a:pt x="19921" y="17828"/>
                    <a:pt x="19391" y="17828"/>
                  </a:cubicBezTo>
                  <a:cubicBezTo>
                    <a:pt x="18972" y="17828"/>
                    <a:pt x="18526" y="17828"/>
                    <a:pt x="18107" y="17856"/>
                  </a:cubicBezTo>
                  <a:cubicBezTo>
                    <a:pt x="17354" y="17856"/>
                    <a:pt x="16573" y="17884"/>
                    <a:pt x="15792" y="17884"/>
                  </a:cubicBezTo>
                  <a:lnTo>
                    <a:pt x="2875" y="17884"/>
                  </a:lnTo>
                  <a:lnTo>
                    <a:pt x="1786" y="17884"/>
                  </a:lnTo>
                  <a:lnTo>
                    <a:pt x="1786" y="17884"/>
                  </a:lnTo>
                  <a:lnTo>
                    <a:pt x="2121" y="17242"/>
                  </a:lnTo>
                  <a:lnTo>
                    <a:pt x="3991" y="13755"/>
                  </a:lnTo>
                  <a:cubicBezTo>
                    <a:pt x="4688" y="12416"/>
                    <a:pt x="5358" y="11077"/>
                    <a:pt x="6083" y="9737"/>
                  </a:cubicBezTo>
                  <a:lnTo>
                    <a:pt x="6529" y="8900"/>
                  </a:lnTo>
                  <a:lnTo>
                    <a:pt x="6641" y="8705"/>
                  </a:lnTo>
                  <a:lnTo>
                    <a:pt x="6501" y="8482"/>
                  </a:lnTo>
                  <a:cubicBezTo>
                    <a:pt x="5804" y="7366"/>
                    <a:pt x="5106" y="6222"/>
                    <a:pt x="4409" y="5106"/>
                  </a:cubicBezTo>
                  <a:cubicBezTo>
                    <a:pt x="3600" y="3767"/>
                    <a:pt x="2707" y="2484"/>
                    <a:pt x="1954" y="1145"/>
                  </a:cubicBezTo>
                  <a:lnTo>
                    <a:pt x="1954" y="1145"/>
                  </a:lnTo>
                  <a:cubicBezTo>
                    <a:pt x="2205" y="1145"/>
                    <a:pt x="2456" y="1145"/>
                    <a:pt x="2707" y="1145"/>
                  </a:cubicBezTo>
                  <a:cubicBezTo>
                    <a:pt x="3293" y="1145"/>
                    <a:pt x="3851" y="1145"/>
                    <a:pt x="4437" y="1117"/>
                  </a:cubicBezTo>
                  <a:cubicBezTo>
                    <a:pt x="4660" y="1089"/>
                    <a:pt x="4883" y="1089"/>
                    <a:pt x="5106" y="1089"/>
                  </a:cubicBezTo>
                  <a:cubicBezTo>
                    <a:pt x="5469" y="1089"/>
                    <a:pt x="5832" y="1089"/>
                    <a:pt x="6195" y="1117"/>
                  </a:cubicBezTo>
                  <a:cubicBezTo>
                    <a:pt x="6948" y="1117"/>
                    <a:pt x="7701" y="1145"/>
                    <a:pt x="8454" y="1145"/>
                  </a:cubicBezTo>
                  <a:cubicBezTo>
                    <a:pt x="9263" y="1145"/>
                    <a:pt x="10100" y="1117"/>
                    <a:pt x="10909" y="1089"/>
                  </a:cubicBezTo>
                  <a:cubicBezTo>
                    <a:pt x="11579" y="1061"/>
                    <a:pt x="12249" y="1061"/>
                    <a:pt x="12918" y="1061"/>
                  </a:cubicBezTo>
                  <a:cubicBezTo>
                    <a:pt x="13309" y="1061"/>
                    <a:pt x="13699" y="1061"/>
                    <a:pt x="14090" y="1061"/>
                  </a:cubicBezTo>
                  <a:cubicBezTo>
                    <a:pt x="15457" y="1089"/>
                    <a:pt x="16852" y="1117"/>
                    <a:pt x="18247" y="1117"/>
                  </a:cubicBezTo>
                  <a:lnTo>
                    <a:pt x="26142" y="1117"/>
                  </a:lnTo>
                  <a:lnTo>
                    <a:pt x="26170" y="1172"/>
                  </a:lnTo>
                  <a:lnTo>
                    <a:pt x="36632" y="1089"/>
                  </a:lnTo>
                  <a:cubicBezTo>
                    <a:pt x="37748" y="1089"/>
                    <a:pt x="38864" y="1061"/>
                    <a:pt x="39952" y="1061"/>
                  </a:cubicBezTo>
                  <a:cubicBezTo>
                    <a:pt x="40622" y="1061"/>
                    <a:pt x="41292" y="1061"/>
                    <a:pt x="41961" y="1089"/>
                  </a:cubicBezTo>
                  <a:cubicBezTo>
                    <a:pt x="43830" y="1145"/>
                    <a:pt x="45672" y="1145"/>
                    <a:pt x="47513" y="1145"/>
                  </a:cubicBezTo>
                  <a:cubicBezTo>
                    <a:pt x="47736" y="1145"/>
                    <a:pt x="47959" y="1145"/>
                    <a:pt x="48183" y="1145"/>
                  </a:cubicBezTo>
                  <a:lnTo>
                    <a:pt x="48183" y="1145"/>
                  </a:lnTo>
                  <a:lnTo>
                    <a:pt x="48043" y="1535"/>
                  </a:lnTo>
                  <a:cubicBezTo>
                    <a:pt x="47708" y="2456"/>
                    <a:pt x="47429" y="3376"/>
                    <a:pt x="47122" y="4297"/>
                  </a:cubicBezTo>
                  <a:cubicBezTo>
                    <a:pt x="46955" y="4799"/>
                    <a:pt x="46816" y="5302"/>
                    <a:pt x="46620" y="5804"/>
                  </a:cubicBezTo>
                  <a:lnTo>
                    <a:pt x="45253" y="9291"/>
                  </a:lnTo>
                  <a:lnTo>
                    <a:pt x="45197" y="9458"/>
                  </a:lnTo>
                  <a:lnTo>
                    <a:pt x="45253" y="9626"/>
                  </a:lnTo>
                  <a:cubicBezTo>
                    <a:pt x="45588" y="10519"/>
                    <a:pt x="45895" y="11384"/>
                    <a:pt x="46202" y="12276"/>
                  </a:cubicBezTo>
                  <a:cubicBezTo>
                    <a:pt x="46760" y="13839"/>
                    <a:pt x="47429" y="15345"/>
                    <a:pt x="48155" y="16963"/>
                  </a:cubicBezTo>
                  <a:cubicBezTo>
                    <a:pt x="48294" y="17270"/>
                    <a:pt x="48434" y="17549"/>
                    <a:pt x="48573" y="17856"/>
                  </a:cubicBezTo>
                  <a:cubicBezTo>
                    <a:pt x="48657" y="18051"/>
                    <a:pt x="48741" y="18163"/>
                    <a:pt x="48768" y="18163"/>
                  </a:cubicBezTo>
                  <a:cubicBezTo>
                    <a:pt x="48796" y="18163"/>
                    <a:pt x="48796" y="18135"/>
                    <a:pt x="48768" y="18051"/>
                  </a:cubicBezTo>
                  <a:cubicBezTo>
                    <a:pt x="48573" y="17382"/>
                    <a:pt x="48378" y="16712"/>
                    <a:pt x="48099" y="16071"/>
                  </a:cubicBezTo>
                  <a:cubicBezTo>
                    <a:pt x="47318" y="13894"/>
                    <a:pt x="46564" y="11690"/>
                    <a:pt x="45783" y="9458"/>
                  </a:cubicBezTo>
                  <a:lnTo>
                    <a:pt x="45783" y="9458"/>
                  </a:lnTo>
                  <a:lnTo>
                    <a:pt x="45783" y="9458"/>
                  </a:lnTo>
                  <a:cubicBezTo>
                    <a:pt x="46676" y="7143"/>
                    <a:pt x="47625" y="4827"/>
                    <a:pt x="48517" y="2512"/>
                  </a:cubicBezTo>
                  <a:lnTo>
                    <a:pt x="49215" y="670"/>
                  </a:lnTo>
                  <a:lnTo>
                    <a:pt x="49354" y="335"/>
                  </a:lnTo>
                  <a:lnTo>
                    <a:pt x="49020" y="335"/>
                  </a:lnTo>
                  <a:cubicBezTo>
                    <a:pt x="45309" y="308"/>
                    <a:pt x="41598" y="308"/>
                    <a:pt x="37916" y="252"/>
                  </a:cubicBezTo>
                  <a:cubicBezTo>
                    <a:pt x="35154" y="224"/>
                    <a:pt x="32392" y="252"/>
                    <a:pt x="29602" y="224"/>
                  </a:cubicBezTo>
                  <a:cubicBezTo>
                    <a:pt x="25054" y="168"/>
                    <a:pt x="20535" y="84"/>
                    <a:pt x="15959" y="84"/>
                  </a:cubicBezTo>
                  <a:cubicBezTo>
                    <a:pt x="10993" y="84"/>
                    <a:pt x="5999" y="29"/>
                    <a:pt x="10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sp>
          <p:nvSpPr>
            <p:cNvPr id="293" name="Google Shape;293;p34"/>
            <p:cNvSpPr txBox="1"/>
            <p:nvPr/>
          </p:nvSpPr>
          <p:spPr>
            <a:xfrm>
              <a:off x="4852557" y="3510268"/>
              <a:ext cx="992700" cy="28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300">
                  <a:latin typeface="Fira Sans Extra Condensed Medium"/>
                  <a:ea typeface="Fira Sans Extra Condensed Medium"/>
                  <a:cs typeface="Fira Sans Extra Condensed Medium"/>
                  <a:sym typeface="Fira Sans Extra Condensed Medium"/>
                </a:rPr>
                <a:t>Curriculum/ Materials</a:t>
              </a:r>
              <a:endParaRPr sz="1300">
                <a:solidFill>
                  <a:srgbClr val="000000"/>
                </a:solidFill>
                <a:latin typeface="Fira Sans Extra Condensed Medium"/>
                <a:ea typeface="Fira Sans Extra Condensed Medium"/>
                <a:cs typeface="Fira Sans Extra Condensed Medium"/>
                <a:sym typeface="Fira Sans Extra Condensed Medium"/>
              </a:endParaRPr>
            </a:p>
          </p:txBody>
        </p:sp>
      </p:grpSp>
      <p:grpSp>
        <p:nvGrpSpPr>
          <p:cNvPr id="294" name="Google Shape;294;p34"/>
          <p:cNvGrpSpPr/>
          <p:nvPr/>
        </p:nvGrpSpPr>
        <p:grpSpPr>
          <a:xfrm>
            <a:off x="6576699" y="4530704"/>
            <a:ext cx="1858485" cy="1145832"/>
            <a:chOff x="6496050" y="1362074"/>
            <a:chExt cx="1713679" cy="658411"/>
          </a:xfrm>
        </p:grpSpPr>
        <p:sp>
          <p:nvSpPr>
            <p:cNvPr id="295" name="Google Shape;295;p34"/>
            <p:cNvSpPr/>
            <p:nvPr/>
          </p:nvSpPr>
          <p:spPr>
            <a:xfrm>
              <a:off x="6496050" y="1362074"/>
              <a:ext cx="1713679" cy="658411"/>
            </a:xfrm>
            <a:custGeom>
              <a:avLst/>
              <a:gdLst/>
              <a:ahLst/>
              <a:cxnLst/>
              <a:rect l="l" t="t" r="r" b="b"/>
              <a:pathLst>
                <a:path w="49382" h="18973" extrusionOk="0">
                  <a:moveTo>
                    <a:pt x="28" y="1"/>
                  </a:moveTo>
                  <a:lnTo>
                    <a:pt x="558" y="866"/>
                  </a:lnTo>
                  <a:cubicBezTo>
                    <a:pt x="1786" y="2846"/>
                    <a:pt x="3014" y="4827"/>
                    <a:pt x="4269" y="6808"/>
                  </a:cubicBezTo>
                  <a:lnTo>
                    <a:pt x="5469" y="8733"/>
                  </a:lnTo>
                  <a:lnTo>
                    <a:pt x="475" y="18079"/>
                  </a:lnTo>
                  <a:lnTo>
                    <a:pt x="0" y="18972"/>
                  </a:lnTo>
                  <a:lnTo>
                    <a:pt x="3934" y="18972"/>
                  </a:lnTo>
                  <a:cubicBezTo>
                    <a:pt x="6417" y="18972"/>
                    <a:pt x="8872" y="18916"/>
                    <a:pt x="11327" y="18916"/>
                  </a:cubicBezTo>
                  <a:cubicBezTo>
                    <a:pt x="15624" y="18916"/>
                    <a:pt x="19837" y="18805"/>
                    <a:pt x="24049" y="18749"/>
                  </a:cubicBezTo>
                  <a:cubicBezTo>
                    <a:pt x="25779" y="18693"/>
                    <a:pt x="27481" y="18665"/>
                    <a:pt x="29183" y="18637"/>
                  </a:cubicBezTo>
                  <a:lnTo>
                    <a:pt x="40733" y="18581"/>
                  </a:lnTo>
                  <a:lnTo>
                    <a:pt x="46787" y="18498"/>
                  </a:lnTo>
                  <a:cubicBezTo>
                    <a:pt x="47708" y="18498"/>
                    <a:pt x="48210" y="18414"/>
                    <a:pt x="48880" y="18358"/>
                  </a:cubicBezTo>
                  <a:cubicBezTo>
                    <a:pt x="48963" y="18358"/>
                    <a:pt x="48963" y="18330"/>
                    <a:pt x="48935" y="18302"/>
                  </a:cubicBezTo>
                  <a:cubicBezTo>
                    <a:pt x="48824" y="18275"/>
                    <a:pt x="48740" y="18275"/>
                    <a:pt x="48628" y="18247"/>
                  </a:cubicBezTo>
                  <a:cubicBezTo>
                    <a:pt x="48377" y="18247"/>
                    <a:pt x="48098" y="18247"/>
                    <a:pt x="47847" y="18247"/>
                  </a:cubicBezTo>
                  <a:lnTo>
                    <a:pt x="42463" y="18191"/>
                  </a:lnTo>
                  <a:cubicBezTo>
                    <a:pt x="40482" y="18163"/>
                    <a:pt x="38501" y="18135"/>
                    <a:pt x="36492" y="18023"/>
                  </a:cubicBezTo>
                  <a:cubicBezTo>
                    <a:pt x="35153" y="17968"/>
                    <a:pt x="33786" y="17884"/>
                    <a:pt x="32447" y="17884"/>
                  </a:cubicBezTo>
                  <a:cubicBezTo>
                    <a:pt x="32168" y="17884"/>
                    <a:pt x="31861" y="17884"/>
                    <a:pt x="31554" y="17912"/>
                  </a:cubicBezTo>
                  <a:cubicBezTo>
                    <a:pt x="30801" y="17912"/>
                    <a:pt x="30020" y="17940"/>
                    <a:pt x="29211" y="17940"/>
                  </a:cubicBezTo>
                  <a:cubicBezTo>
                    <a:pt x="28430" y="17940"/>
                    <a:pt x="27620" y="17912"/>
                    <a:pt x="26811" y="17912"/>
                  </a:cubicBezTo>
                  <a:cubicBezTo>
                    <a:pt x="25695" y="17884"/>
                    <a:pt x="24552" y="17884"/>
                    <a:pt x="23436" y="17884"/>
                  </a:cubicBezTo>
                  <a:cubicBezTo>
                    <a:pt x="22961" y="17884"/>
                    <a:pt x="22487" y="17884"/>
                    <a:pt x="22041" y="17884"/>
                  </a:cubicBezTo>
                  <a:cubicBezTo>
                    <a:pt x="21985" y="17884"/>
                    <a:pt x="21901" y="17884"/>
                    <a:pt x="21845" y="17884"/>
                  </a:cubicBezTo>
                  <a:cubicBezTo>
                    <a:pt x="21594" y="17884"/>
                    <a:pt x="21315" y="17884"/>
                    <a:pt x="21064" y="17856"/>
                  </a:cubicBezTo>
                  <a:cubicBezTo>
                    <a:pt x="20478" y="17828"/>
                    <a:pt x="19948" y="17828"/>
                    <a:pt x="19390" y="17828"/>
                  </a:cubicBezTo>
                  <a:cubicBezTo>
                    <a:pt x="18972" y="17828"/>
                    <a:pt x="18553" y="17828"/>
                    <a:pt x="18135" y="17856"/>
                  </a:cubicBezTo>
                  <a:cubicBezTo>
                    <a:pt x="17382" y="17856"/>
                    <a:pt x="16600" y="17884"/>
                    <a:pt x="15819" y="17884"/>
                  </a:cubicBezTo>
                  <a:lnTo>
                    <a:pt x="2874" y="17884"/>
                  </a:lnTo>
                  <a:lnTo>
                    <a:pt x="1814" y="17884"/>
                  </a:lnTo>
                  <a:lnTo>
                    <a:pt x="1814" y="17884"/>
                  </a:lnTo>
                  <a:lnTo>
                    <a:pt x="2149" y="17242"/>
                  </a:lnTo>
                  <a:lnTo>
                    <a:pt x="3990" y="13755"/>
                  </a:lnTo>
                  <a:cubicBezTo>
                    <a:pt x="4715" y="12416"/>
                    <a:pt x="5385" y="11077"/>
                    <a:pt x="6082" y="9737"/>
                  </a:cubicBezTo>
                  <a:lnTo>
                    <a:pt x="6529" y="8900"/>
                  </a:lnTo>
                  <a:lnTo>
                    <a:pt x="6640" y="8705"/>
                  </a:lnTo>
                  <a:lnTo>
                    <a:pt x="6501" y="8482"/>
                  </a:lnTo>
                  <a:cubicBezTo>
                    <a:pt x="5803" y="7366"/>
                    <a:pt x="5106" y="6222"/>
                    <a:pt x="4408" y="5106"/>
                  </a:cubicBezTo>
                  <a:cubicBezTo>
                    <a:pt x="3627" y="3767"/>
                    <a:pt x="2735" y="2484"/>
                    <a:pt x="1953" y="1145"/>
                  </a:cubicBezTo>
                  <a:lnTo>
                    <a:pt x="1953" y="1145"/>
                  </a:lnTo>
                  <a:cubicBezTo>
                    <a:pt x="2232" y="1145"/>
                    <a:pt x="2483" y="1145"/>
                    <a:pt x="2735" y="1145"/>
                  </a:cubicBezTo>
                  <a:cubicBezTo>
                    <a:pt x="3293" y="1145"/>
                    <a:pt x="3878" y="1145"/>
                    <a:pt x="4436" y="1117"/>
                  </a:cubicBezTo>
                  <a:cubicBezTo>
                    <a:pt x="4660" y="1089"/>
                    <a:pt x="4883" y="1089"/>
                    <a:pt x="5134" y="1089"/>
                  </a:cubicBezTo>
                  <a:cubicBezTo>
                    <a:pt x="5497" y="1089"/>
                    <a:pt x="5859" y="1089"/>
                    <a:pt x="6194" y="1117"/>
                  </a:cubicBezTo>
                  <a:cubicBezTo>
                    <a:pt x="6975" y="1117"/>
                    <a:pt x="7701" y="1145"/>
                    <a:pt x="8454" y="1145"/>
                  </a:cubicBezTo>
                  <a:cubicBezTo>
                    <a:pt x="9291" y="1145"/>
                    <a:pt x="10100" y="1117"/>
                    <a:pt x="10937" y="1089"/>
                  </a:cubicBezTo>
                  <a:cubicBezTo>
                    <a:pt x="11606" y="1061"/>
                    <a:pt x="12276" y="1061"/>
                    <a:pt x="12946" y="1061"/>
                  </a:cubicBezTo>
                  <a:cubicBezTo>
                    <a:pt x="13336" y="1061"/>
                    <a:pt x="13699" y="1061"/>
                    <a:pt x="14089" y="1061"/>
                  </a:cubicBezTo>
                  <a:cubicBezTo>
                    <a:pt x="15484" y="1089"/>
                    <a:pt x="16879" y="1117"/>
                    <a:pt x="18246" y="1117"/>
                  </a:cubicBezTo>
                  <a:lnTo>
                    <a:pt x="26170" y="1117"/>
                  </a:lnTo>
                  <a:lnTo>
                    <a:pt x="26170" y="1172"/>
                  </a:lnTo>
                  <a:lnTo>
                    <a:pt x="36632" y="1089"/>
                  </a:lnTo>
                  <a:cubicBezTo>
                    <a:pt x="37748" y="1089"/>
                    <a:pt x="38864" y="1061"/>
                    <a:pt x="39980" y="1061"/>
                  </a:cubicBezTo>
                  <a:cubicBezTo>
                    <a:pt x="40649" y="1061"/>
                    <a:pt x="41319" y="1061"/>
                    <a:pt x="41988" y="1089"/>
                  </a:cubicBezTo>
                  <a:cubicBezTo>
                    <a:pt x="43830" y="1145"/>
                    <a:pt x="45671" y="1145"/>
                    <a:pt x="47513" y="1145"/>
                  </a:cubicBezTo>
                  <a:cubicBezTo>
                    <a:pt x="47736" y="1145"/>
                    <a:pt x="47959" y="1145"/>
                    <a:pt x="48182" y="1145"/>
                  </a:cubicBezTo>
                  <a:lnTo>
                    <a:pt x="48182" y="1145"/>
                  </a:lnTo>
                  <a:lnTo>
                    <a:pt x="48043" y="1535"/>
                  </a:lnTo>
                  <a:cubicBezTo>
                    <a:pt x="47736" y="2456"/>
                    <a:pt x="47429" y="3376"/>
                    <a:pt x="47122" y="4297"/>
                  </a:cubicBezTo>
                  <a:cubicBezTo>
                    <a:pt x="46955" y="4799"/>
                    <a:pt x="46815" y="5302"/>
                    <a:pt x="46620" y="5776"/>
                  </a:cubicBezTo>
                  <a:lnTo>
                    <a:pt x="45253" y="9291"/>
                  </a:lnTo>
                  <a:lnTo>
                    <a:pt x="45225" y="9431"/>
                  </a:lnTo>
                  <a:lnTo>
                    <a:pt x="45253" y="9626"/>
                  </a:lnTo>
                  <a:cubicBezTo>
                    <a:pt x="45587" y="10491"/>
                    <a:pt x="45894" y="11384"/>
                    <a:pt x="46201" y="12248"/>
                  </a:cubicBezTo>
                  <a:cubicBezTo>
                    <a:pt x="46759" y="13839"/>
                    <a:pt x="47457" y="15345"/>
                    <a:pt x="48154" y="16963"/>
                  </a:cubicBezTo>
                  <a:cubicBezTo>
                    <a:pt x="48294" y="17242"/>
                    <a:pt x="48433" y="17549"/>
                    <a:pt x="48573" y="17856"/>
                  </a:cubicBezTo>
                  <a:cubicBezTo>
                    <a:pt x="48684" y="18051"/>
                    <a:pt x="48740" y="18163"/>
                    <a:pt x="48768" y="18163"/>
                  </a:cubicBezTo>
                  <a:cubicBezTo>
                    <a:pt x="48796" y="18163"/>
                    <a:pt x="48796" y="18135"/>
                    <a:pt x="48768" y="18051"/>
                  </a:cubicBezTo>
                  <a:cubicBezTo>
                    <a:pt x="48601" y="17382"/>
                    <a:pt x="48377" y="16712"/>
                    <a:pt x="48126" y="16071"/>
                  </a:cubicBezTo>
                  <a:cubicBezTo>
                    <a:pt x="47345" y="13894"/>
                    <a:pt x="46592" y="11690"/>
                    <a:pt x="45811" y="9458"/>
                  </a:cubicBezTo>
                  <a:lnTo>
                    <a:pt x="45811" y="9458"/>
                  </a:lnTo>
                  <a:cubicBezTo>
                    <a:pt x="46703" y="7115"/>
                    <a:pt x="47652" y="4827"/>
                    <a:pt x="48545" y="2484"/>
                  </a:cubicBezTo>
                  <a:cubicBezTo>
                    <a:pt x="48796" y="1870"/>
                    <a:pt x="49019" y="1256"/>
                    <a:pt x="49242" y="642"/>
                  </a:cubicBezTo>
                  <a:lnTo>
                    <a:pt x="49382" y="308"/>
                  </a:lnTo>
                  <a:lnTo>
                    <a:pt x="49019" y="308"/>
                  </a:lnTo>
                  <a:cubicBezTo>
                    <a:pt x="45336" y="308"/>
                    <a:pt x="41626" y="308"/>
                    <a:pt x="37943" y="252"/>
                  </a:cubicBezTo>
                  <a:cubicBezTo>
                    <a:pt x="35181" y="196"/>
                    <a:pt x="32419" y="224"/>
                    <a:pt x="29629" y="196"/>
                  </a:cubicBezTo>
                  <a:cubicBezTo>
                    <a:pt x="25082" y="168"/>
                    <a:pt x="20562" y="56"/>
                    <a:pt x="15987" y="56"/>
                  </a:cubicBezTo>
                  <a:cubicBezTo>
                    <a:pt x="11021" y="56"/>
                    <a:pt x="6027" y="29"/>
                    <a:pt x="10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sp>
          <p:nvSpPr>
            <p:cNvPr id="296" name="Google Shape;296;p34"/>
            <p:cNvSpPr txBox="1"/>
            <p:nvPr/>
          </p:nvSpPr>
          <p:spPr>
            <a:xfrm>
              <a:off x="6860402" y="1539855"/>
              <a:ext cx="992700" cy="28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300">
                  <a:latin typeface="Fira Sans Extra Condensed Medium"/>
                  <a:ea typeface="Fira Sans Extra Condensed Medium"/>
                  <a:cs typeface="Fira Sans Extra Condensed Medium"/>
                  <a:sym typeface="Fira Sans Extra Condensed Medium"/>
                </a:rPr>
                <a:t>Food</a:t>
              </a:r>
              <a:endParaRPr sz="1300">
                <a:solidFill>
                  <a:srgbClr val="000000"/>
                </a:solidFill>
                <a:latin typeface="Fira Sans Extra Condensed Medium"/>
                <a:ea typeface="Fira Sans Extra Condensed Medium"/>
                <a:cs typeface="Fira Sans Extra Condensed Medium"/>
                <a:sym typeface="Fira Sans Extra Condensed Medium"/>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grpSp>
        <p:nvGrpSpPr>
          <p:cNvPr id="301" name="Google Shape;301;p35"/>
          <p:cNvGrpSpPr/>
          <p:nvPr/>
        </p:nvGrpSpPr>
        <p:grpSpPr>
          <a:xfrm>
            <a:off x="5435386" y="1977761"/>
            <a:ext cx="610415" cy="3860898"/>
            <a:chOff x="5435386" y="1483358"/>
            <a:chExt cx="610415" cy="2895746"/>
          </a:xfrm>
        </p:grpSpPr>
        <p:sp>
          <p:nvSpPr>
            <p:cNvPr id="302" name="Google Shape;302;p35"/>
            <p:cNvSpPr/>
            <p:nvPr/>
          </p:nvSpPr>
          <p:spPr>
            <a:xfrm>
              <a:off x="5435386" y="3648376"/>
              <a:ext cx="610415" cy="730727"/>
            </a:xfrm>
            <a:custGeom>
              <a:avLst/>
              <a:gdLst/>
              <a:ahLst/>
              <a:cxnLst/>
              <a:rect l="l" t="t" r="r" b="b"/>
              <a:pathLst>
                <a:path w="19574" h="23432" extrusionOk="0">
                  <a:moveTo>
                    <a:pt x="19550" y="0"/>
                  </a:moveTo>
                  <a:cubicBezTo>
                    <a:pt x="14073" y="12"/>
                    <a:pt x="9632" y="4453"/>
                    <a:pt x="9620" y="9930"/>
                  </a:cubicBezTo>
                  <a:lnTo>
                    <a:pt x="9620" y="13502"/>
                  </a:lnTo>
                  <a:cubicBezTo>
                    <a:pt x="9620" y="18824"/>
                    <a:pt x="5310" y="23134"/>
                    <a:pt x="0" y="23134"/>
                  </a:cubicBezTo>
                  <a:lnTo>
                    <a:pt x="0" y="23432"/>
                  </a:lnTo>
                  <a:cubicBezTo>
                    <a:pt x="5477" y="23432"/>
                    <a:pt x="9918" y="18991"/>
                    <a:pt x="9918" y="13502"/>
                  </a:cubicBezTo>
                  <a:lnTo>
                    <a:pt x="9918" y="9930"/>
                  </a:lnTo>
                  <a:cubicBezTo>
                    <a:pt x="9930" y="4620"/>
                    <a:pt x="14240" y="310"/>
                    <a:pt x="19550" y="298"/>
                  </a:cubicBezTo>
                  <a:lnTo>
                    <a:pt x="19574" y="298"/>
                  </a:lnTo>
                  <a:lnTo>
                    <a:pt x="195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5"/>
            <p:cNvSpPr/>
            <p:nvPr/>
          </p:nvSpPr>
          <p:spPr>
            <a:xfrm>
              <a:off x="5435386" y="2205134"/>
              <a:ext cx="610415" cy="730384"/>
            </a:xfrm>
            <a:custGeom>
              <a:avLst/>
              <a:gdLst/>
              <a:ahLst/>
              <a:cxnLst/>
              <a:rect l="l" t="t" r="r" b="b"/>
              <a:pathLst>
                <a:path w="19574" h="23421" extrusionOk="0">
                  <a:moveTo>
                    <a:pt x="19550" y="1"/>
                  </a:moveTo>
                  <a:cubicBezTo>
                    <a:pt x="14073" y="1"/>
                    <a:pt x="9632" y="4442"/>
                    <a:pt x="9620" y="9931"/>
                  </a:cubicBezTo>
                  <a:lnTo>
                    <a:pt x="9620" y="13491"/>
                  </a:lnTo>
                  <a:cubicBezTo>
                    <a:pt x="9620" y="18801"/>
                    <a:pt x="5310" y="23111"/>
                    <a:pt x="0" y="23123"/>
                  </a:cubicBezTo>
                  <a:lnTo>
                    <a:pt x="0" y="23420"/>
                  </a:lnTo>
                  <a:cubicBezTo>
                    <a:pt x="5477" y="23408"/>
                    <a:pt x="9918" y="18967"/>
                    <a:pt x="9918" y="13491"/>
                  </a:cubicBezTo>
                  <a:lnTo>
                    <a:pt x="9918" y="9931"/>
                  </a:lnTo>
                  <a:cubicBezTo>
                    <a:pt x="9930" y="4609"/>
                    <a:pt x="14240" y="298"/>
                    <a:pt x="19550" y="298"/>
                  </a:cubicBezTo>
                  <a:lnTo>
                    <a:pt x="19574" y="298"/>
                  </a:lnTo>
                  <a:lnTo>
                    <a:pt x="1957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5"/>
            <p:cNvSpPr/>
            <p:nvPr/>
          </p:nvSpPr>
          <p:spPr>
            <a:xfrm>
              <a:off x="5435386" y="1483358"/>
              <a:ext cx="610415" cy="730353"/>
            </a:xfrm>
            <a:custGeom>
              <a:avLst/>
              <a:gdLst/>
              <a:ahLst/>
              <a:cxnLst/>
              <a:rect l="l" t="t" r="r" b="b"/>
              <a:pathLst>
                <a:path w="19574" h="23420" extrusionOk="0">
                  <a:moveTo>
                    <a:pt x="0" y="0"/>
                  </a:moveTo>
                  <a:lnTo>
                    <a:pt x="0" y="298"/>
                  </a:lnTo>
                  <a:cubicBezTo>
                    <a:pt x="5310" y="298"/>
                    <a:pt x="9620" y="4608"/>
                    <a:pt x="9632" y="9930"/>
                  </a:cubicBezTo>
                  <a:lnTo>
                    <a:pt x="9632" y="13490"/>
                  </a:lnTo>
                  <a:cubicBezTo>
                    <a:pt x="9632" y="18967"/>
                    <a:pt x="14073" y="23408"/>
                    <a:pt x="19562" y="23420"/>
                  </a:cubicBezTo>
                  <a:lnTo>
                    <a:pt x="19574" y="23420"/>
                  </a:lnTo>
                  <a:lnTo>
                    <a:pt x="19574" y="23122"/>
                  </a:lnTo>
                  <a:lnTo>
                    <a:pt x="19562" y="23122"/>
                  </a:lnTo>
                  <a:cubicBezTo>
                    <a:pt x="14240" y="23110"/>
                    <a:pt x="9930" y="18800"/>
                    <a:pt x="9930" y="13490"/>
                  </a:cubicBezTo>
                  <a:lnTo>
                    <a:pt x="9930" y="9930"/>
                  </a:lnTo>
                  <a:cubicBezTo>
                    <a:pt x="9918" y="4441"/>
                    <a:pt x="5477" y="0"/>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5"/>
            <p:cNvSpPr/>
            <p:nvPr/>
          </p:nvSpPr>
          <p:spPr>
            <a:xfrm>
              <a:off x="5435386" y="2926568"/>
              <a:ext cx="610415" cy="730758"/>
            </a:xfrm>
            <a:custGeom>
              <a:avLst/>
              <a:gdLst/>
              <a:ahLst/>
              <a:cxnLst/>
              <a:rect l="l" t="t" r="r" b="b"/>
              <a:pathLst>
                <a:path w="19574" h="23433" extrusionOk="0">
                  <a:moveTo>
                    <a:pt x="0" y="1"/>
                  </a:moveTo>
                  <a:lnTo>
                    <a:pt x="0" y="298"/>
                  </a:lnTo>
                  <a:cubicBezTo>
                    <a:pt x="5310" y="310"/>
                    <a:pt x="9620" y="4620"/>
                    <a:pt x="9632" y="9930"/>
                  </a:cubicBezTo>
                  <a:lnTo>
                    <a:pt x="9632" y="13502"/>
                  </a:lnTo>
                  <a:cubicBezTo>
                    <a:pt x="9632" y="18979"/>
                    <a:pt x="14073" y="23420"/>
                    <a:pt x="19562" y="23432"/>
                  </a:cubicBezTo>
                  <a:lnTo>
                    <a:pt x="19574" y="23432"/>
                  </a:lnTo>
                  <a:lnTo>
                    <a:pt x="19574" y="23134"/>
                  </a:lnTo>
                  <a:lnTo>
                    <a:pt x="19562" y="23134"/>
                  </a:lnTo>
                  <a:cubicBezTo>
                    <a:pt x="14240" y="23122"/>
                    <a:pt x="9930" y="18824"/>
                    <a:pt x="9930" y="13502"/>
                  </a:cubicBezTo>
                  <a:lnTo>
                    <a:pt x="9930" y="9930"/>
                  </a:lnTo>
                  <a:cubicBezTo>
                    <a:pt x="9918" y="4454"/>
                    <a:pt x="5477" y="13"/>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6" name="Google Shape;306;p35"/>
          <p:cNvGrpSpPr/>
          <p:nvPr/>
        </p:nvGrpSpPr>
        <p:grpSpPr>
          <a:xfrm>
            <a:off x="2552613" y="1977761"/>
            <a:ext cx="610446" cy="3862394"/>
            <a:chOff x="2552613" y="1483358"/>
            <a:chExt cx="610446" cy="2896868"/>
          </a:xfrm>
        </p:grpSpPr>
        <p:sp>
          <p:nvSpPr>
            <p:cNvPr id="307" name="Google Shape;307;p35"/>
            <p:cNvSpPr/>
            <p:nvPr/>
          </p:nvSpPr>
          <p:spPr>
            <a:xfrm>
              <a:off x="2552613" y="1483358"/>
              <a:ext cx="610446" cy="1452909"/>
            </a:xfrm>
            <a:custGeom>
              <a:avLst/>
              <a:gdLst/>
              <a:ahLst/>
              <a:cxnLst/>
              <a:rect l="l" t="t" r="r" b="b"/>
              <a:pathLst>
                <a:path w="19575" h="46590" extrusionOk="0">
                  <a:moveTo>
                    <a:pt x="19563" y="0"/>
                  </a:moveTo>
                  <a:cubicBezTo>
                    <a:pt x="14074" y="0"/>
                    <a:pt x="9633" y="4441"/>
                    <a:pt x="9633" y="9930"/>
                  </a:cubicBezTo>
                  <a:lnTo>
                    <a:pt x="9633" y="36659"/>
                  </a:lnTo>
                  <a:cubicBezTo>
                    <a:pt x="9621" y="41981"/>
                    <a:pt x="5323" y="46280"/>
                    <a:pt x="1" y="46292"/>
                  </a:cubicBezTo>
                  <a:lnTo>
                    <a:pt x="1" y="46589"/>
                  </a:lnTo>
                  <a:cubicBezTo>
                    <a:pt x="5478" y="46577"/>
                    <a:pt x="9919" y="42136"/>
                    <a:pt x="9931" y="36659"/>
                  </a:cubicBezTo>
                  <a:lnTo>
                    <a:pt x="9931" y="9930"/>
                  </a:lnTo>
                  <a:cubicBezTo>
                    <a:pt x="9931" y="4608"/>
                    <a:pt x="14241" y="298"/>
                    <a:pt x="19563" y="298"/>
                  </a:cubicBezTo>
                  <a:lnTo>
                    <a:pt x="19575" y="298"/>
                  </a:lnTo>
                  <a:lnTo>
                    <a:pt x="1957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5"/>
            <p:cNvSpPr/>
            <p:nvPr/>
          </p:nvSpPr>
          <p:spPr>
            <a:xfrm>
              <a:off x="2552613" y="2926942"/>
              <a:ext cx="610446" cy="1453283"/>
            </a:xfrm>
            <a:custGeom>
              <a:avLst/>
              <a:gdLst/>
              <a:ahLst/>
              <a:cxnLst/>
              <a:rect l="l" t="t" r="r" b="b"/>
              <a:pathLst>
                <a:path w="19575" h="46602" extrusionOk="0">
                  <a:moveTo>
                    <a:pt x="1" y="1"/>
                  </a:moveTo>
                  <a:lnTo>
                    <a:pt x="1" y="298"/>
                  </a:lnTo>
                  <a:cubicBezTo>
                    <a:pt x="5323" y="298"/>
                    <a:pt x="9633" y="4608"/>
                    <a:pt x="9633" y="9930"/>
                  </a:cubicBezTo>
                  <a:lnTo>
                    <a:pt x="9633" y="36672"/>
                  </a:lnTo>
                  <a:cubicBezTo>
                    <a:pt x="9633" y="42149"/>
                    <a:pt x="14074" y="46590"/>
                    <a:pt x="19563" y="46601"/>
                  </a:cubicBezTo>
                  <a:lnTo>
                    <a:pt x="19575" y="46601"/>
                  </a:lnTo>
                  <a:lnTo>
                    <a:pt x="19575" y="46292"/>
                  </a:lnTo>
                  <a:lnTo>
                    <a:pt x="19563" y="46292"/>
                  </a:lnTo>
                  <a:cubicBezTo>
                    <a:pt x="14241" y="46292"/>
                    <a:pt x="9931" y="41982"/>
                    <a:pt x="9931" y="36660"/>
                  </a:cubicBezTo>
                  <a:lnTo>
                    <a:pt x="9931" y="9930"/>
                  </a:lnTo>
                  <a:cubicBezTo>
                    <a:pt x="9919" y="5382"/>
                    <a:pt x="6835" y="1417"/>
                    <a:pt x="2418" y="298"/>
                  </a:cubicBezTo>
                  <a:lnTo>
                    <a:pt x="19575" y="298"/>
                  </a:lnTo>
                  <a:lnTo>
                    <a:pt x="1957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9" name="Google Shape;309;p35"/>
          <p:cNvGrpSpPr/>
          <p:nvPr/>
        </p:nvGrpSpPr>
        <p:grpSpPr>
          <a:xfrm>
            <a:off x="847636" y="2883184"/>
            <a:ext cx="1725809" cy="2051049"/>
            <a:chOff x="847636" y="2162442"/>
            <a:chExt cx="1725809" cy="1538325"/>
          </a:xfrm>
        </p:grpSpPr>
        <p:sp>
          <p:nvSpPr>
            <p:cNvPr id="310" name="Google Shape;310;p35"/>
            <p:cNvSpPr/>
            <p:nvPr/>
          </p:nvSpPr>
          <p:spPr>
            <a:xfrm>
              <a:off x="847636" y="2162442"/>
              <a:ext cx="1725809" cy="1538325"/>
            </a:xfrm>
            <a:custGeom>
              <a:avLst/>
              <a:gdLst/>
              <a:ahLst/>
              <a:cxnLst/>
              <a:rect l="l" t="t" r="r" b="b"/>
              <a:pathLst>
                <a:path w="55341" h="49329" extrusionOk="0">
                  <a:moveTo>
                    <a:pt x="48768" y="1334"/>
                  </a:moveTo>
                  <a:cubicBezTo>
                    <a:pt x="51662" y="1346"/>
                    <a:pt x="54007" y="3680"/>
                    <a:pt x="54007" y="6573"/>
                  </a:cubicBezTo>
                  <a:lnTo>
                    <a:pt x="54007" y="42756"/>
                  </a:lnTo>
                  <a:cubicBezTo>
                    <a:pt x="54007" y="45649"/>
                    <a:pt x="51662" y="47983"/>
                    <a:pt x="48768" y="47995"/>
                  </a:cubicBezTo>
                  <a:lnTo>
                    <a:pt x="6573" y="47995"/>
                  </a:lnTo>
                  <a:cubicBezTo>
                    <a:pt x="3691" y="47983"/>
                    <a:pt x="1346" y="45649"/>
                    <a:pt x="1346" y="42756"/>
                  </a:cubicBezTo>
                  <a:lnTo>
                    <a:pt x="1346" y="6573"/>
                  </a:lnTo>
                  <a:cubicBezTo>
                    <a:pt x="1346" y="3680"/>
                    <a:pt x="3691" y="1334"/>
                    <a:pt x="6585" y="1334"/>
                  </a:cubicBezTo>
                  <a:close/>
                  <a:moveTo>
                    <a:pt x="6573" y="1"/>
                  </a:moveTo>
                  <a:cubicBezTo>
                    <a:pt x="2941" y="1"/>
                    <a:pt x="0" y="2941"/>
                    <a:pt x="0" y="6573"/>
                  </a:cubicBezTo>
                  <a:lnTo>
                    <a:pt x="0" y="42756"/>
                  </a:lnTo>
                  <a:cubicBezTo>
                    <a:pt x="0" y="46387"/>
                    <a:pt x="2953" y="49328"/>
                    <a:pt x="6585" y="49328"/>
                  </a:cubicBezTo>
                  <a:lnTo>
                    <a:pt x="48768" y="49328"/>
                  </a:lnTo>
                  <a:cubicBezTo>
                    <a:pt x="52400" y="49328"/>
                    <a:pt x="55341" y="46387"/>
                    <a:pt x="55341" y="42756"/>
                  </a:cubicBezTo>
                  <a:lnTo>
                    <a:pt x="55341" y="6573"/>
                  </a:lnTo>
                  <a:cubicBezTo>
                    <a:pt x="55341" y="2941"/>
                    <a:pt x="52400" y="1"/>
                    <a:pt x="487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1"/>
                </a:solidFill>
                <a:latin typeface="Roboto"/>
                <a:ea typeface="Roboto"/>
                <a:cs typeface="Roboto"/>
                <a:sym typeface="Roboto"/>
              </a:endParaRPr>
            </a:p>
          </p:txBody>
        </p:sp>
        <p:sp>
          <p:nvSpPr>
            <p:cNvPr id="311" name="Google Shape;311;p35"/>
            <p:cNvSpPr txBox="1"/>
            <p:nvPr/>
          </p:nvSpPr>
          <p:spPr>
            <a:xfrm>
              <a:off x="981525" y="2602363"/>
              <a:ext cx="1458000" cy="658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Century Gothic"/>
                  <a:ea typeface="Century Gothic"/>
                  <a:cs typeface="Century Gothic"/>
                  <a:sym typeface="Century Gothic"/>
                </a:rPr>
                <a:t>Goal: </a:t>
              </a:r>
              <a:endParaRPr b="1">
                <a:latin typeface="Century Gothic"/>
                <a:ea typeface="Century Gothic"/>
                <a:cs typeface="Century Gothic"/>
                <a:sym typeface="Century Gothic"/>
              </a:endParaRPr>
            </a:p>
            <a:p>
              <a:pPr marL="0" lvl="0" indent="0" algn="ctr" rtl="0">
                <a:spcBef>
                  <a:spcPts val="0"/>
                </a:spcBef>
                <a:spcAft>
                  <a:spcPts val="0"/>
                </a:spcAft>
                <a:buNone/>
              </a:pPr>
              <a:r>
                <a:rPr lang="en">
                  <a:solidFill>
                    <a:schemeClr val="dk1"/>
                  </a:solidFill>
                  <a:highlight>
                    <a:srgbClr val="FFFFFF"/>
                  </a:highlight>
                  <a:latin typeface="Century Gothic"/>
                  <a:ea typeface="Century Gothic"/>
                  <a:cs typeface="Century Gothic"/>
                  <a:sym typeface="Century Gothic"/>
                </a:rPr>
                <a:t>The piloted summer program will prepare students for kindergarten </a:t>
              </a:r>
              <a:endParaRPr sz="1200">
                <a:solidFill>
                  <a:srgbClr val="000000"/>
                </a:solidFill>
                <a:latin typeface="Roboto"/>
                <a:ea typeface="Roboto"/>
                <a:cs typeface="Roboto"/>
                <a:sym typeface="Roboto"/>
              </a:endParaRPr>
            </a:p>
          </p:txBody>
        </p:sp>
      </p:grpSp>
      <p:grpSp>
        <p:nvGrpSpPr>
          <p:cNvPr id="312" name="Google Shape;312;p35"/>
          <p:cNvGrpSpPr/>
          <p:nvPr/>
        </p:nvGrpSpPr>
        <p:grpSpPr>
          <a:xfrm>
            <a:off x="6000489" y="4395078"/>
            <a:ext cx="2380386" cy="951992"/>
            <a:chOff x="6000489" y="3296391"/>
            <a:chExt cx="2380386" cy="714012"/>
          </a:xfrm>
        </p:grpSpPr>
        <p:sp>
          <p:nvSpPr>
            <p:cNvPr id="313" name="Google Shape;313;p35"/>
            <p:cNvSpPr/>
            <p:nvPr/>
          </p:nvSpPr>
          <p:spPr>
            <a:xfrm>
              <a:off x="6301237" y="3296391"/>
              <a:ext cx="1994998" cy="714012"/>
            </a:xfrm>
            <a:custGeom>
              <a:avLst/>
              <a:gdLst/>
              <a:ahLst/>
              <a:cxnLst/>
              <a:rect l="l" t="t" r="r" b="b"/>
              <a:pathLst>
                <a:path w="63973" h="22896" extrusionOk="0">
                  <a:moveTo>
                    <a:pt x="57401" y="1346"/>
                  </a:moveTo>
                  <a:cubicBezTo>
                    <a:pt x="60282" y="1346"/>
                    <a:pt x="62627" y="3691"/>
                    <a:pt x="62627" y="6584"/>
                  </a:cubicBezTo>
                  <a:lnTo>
                    <a:pt x="62627" y="16312"/>
                  </a:lnTo>
                  <a:cubicBezTo>
                    <a:pt x="62627" y="19205"/>
                    <a:pt x="60282" y="21550"/>
                    <a:pt x="57401" y="21550"/>
                  </a:cubicBezTo>
                  <a:lnTo>
                    <a:pt x="6573" y="21550"/>
                  </a:lnTo>
                  <a:cubicBezTo>
                    <a:pt x="3680" y="21550"/>
                    <a:pt x="1334" y="19205"/>
                    <a:pt x="1334" y="16312"/>
                  </a:cubicBezTo>
                  <a:lnTo>
                    <a:pt x="1334" y="6584"/>
                  </a:lnTo>
                  <a:cubicBezTo>
                    <a:pt x="1334" y="3691"/>
                    <a:pt x="3680" y="1346"/>
                    <a:pt x="6573" y="1346"/>
                  </a:cubicBezTo>
                  <a:close/>
                  <a:moveTo>
                    <a:pt x="6573" y="0"/>
                  </a:moveTo>
                  <a:cubicBezTo>
                    <a:pt x="2941" y="12"/>
                    <a:pt x="0" y="2953"/>
                    <a:pt x="0" y="6584"/>
                  </a:cubicBezTo>
                  <a:lnTo>
                    <a:pt x="0" y="16312"/>
                  </a:lnTo>
                  <a:cubicBezTo>
                    <a:pt x="0" y="19943"/>
                    <a:pt x="2941" y="22896"/>
                    <a:pt x="6573" y="22896"/>
                  </a:cubicBezTo>
                  <a:lnTo>
                    <a:pt x="57401" y="22896"/>
                  </a:lnTo>
                  <a:cubicBezTo>
                    <a:pt x="61032" y="22884"/>
                    <a:pt x="63973" y="19943"/>
                    <a:pt x="63973" y="16312"/>
                  </a:cubicBezTo>
                  <a:lnTo>
                    <a:pt x="63973" y="6584"/>
                  </a:lnTo>
                  <a:cubicBezTo>
                    <a:pt x="63973" y="2953"/>
                    <a:pt x="61020" y="12"/>
                    <a:pt x="574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a:ea typeface="Roboto"/>
                <a:cs typeface="Roboto"/>
                <a:sym typeface="Roboto"/>
              </a:endParaRPr>
            </a:p>
          </p:txBody>
        </p:sp>
        <p:sp>
          <p:nvSpPr>
            <p:cNvPr id="314" name="Google Shape;314;p35"/>
            <p:cNvSpPr/>
            <p:nvPr/>
          </p:nvSpPr>
          <p:spPr>
            <a:xfrm>
              <a:off x="6044678" y="3376225"/>
              <a:ext cx="554750" cy="554376"/>
            </a:xfrm>
            <a:custGeom>
              <a:avLst/>
              <a:gdLst/>
              <a:ahLst/>
              <a:cxnLst/>
              <a:rect l="l" t="t" r="r" b="b"/>
              <a:pathLst>
                <a:path w="17789" h="17777" extrusionOk="0">
                  <a:moveTo>
                    <a:pt x="8894" y="0"/>
                  </a:moveTo>
                  <a:cubicBezTo>
                    <a:pt x="3989" y="0"/>
                    <a:pt x="0" y="3977"/>
                    <a:pt x="0" y="8894"/>
                  </a:cubicBezTo>
                  <a:cubicBezTo>
                    <a:pt x="0" y="13799"/>
                    <a:pt x="3989" y="17776"/>
                    <a:pt x="8894" y="17776"/>
                  </a:cubicBezTo>
                  <a:cubicBezTo>
                    <a:pt x="13800" y="17776"/>
                    <a:pt x="17788" y="13799"/>
                    <a:pt x="17788" y="8894"/>
                  </a:cubicBezTo>
                  <a:cubicBezTo>
                    <a:pt x="17788" y="3977"/>
                    <a:pt x="13800" y="0"/>
                    <a:pt x="889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a:ea typeface="Roboto"/>
                <a:cs typeface="Roboto"/>
                <a:sym typeface="Roboto"/>
              </a:endParaRPr>
            </a:p>
          </p:txBody>
        </p:sp>
        <p:sp>
          <p:nvSpPr>
            <p:cNvPr id="315" name="Google Shape;315;p35"/>
            <p:cNvSpPr/>
            <p:nvPr/>
          </p:nvSpPr>
          <p:spPr>
            <a:xfrm>
              <a:off x="6000489" y="3355206"/>
              <a:ext cx="619708" cy="596538"/>
            </a:xfrm>
            <a:custGeom>
              <a:avLst/>
              <a:gdLst/>
              <a:ahLst/>
              <a:cxnLst/>
              <a:rect l="l" t="t" r="r" b="b"/>
              <a:pathLst>
                <a:path w="19872" h="19129" extrusionOk="0">
                  <a:moveTo>
                    <a:pt x="10311" y="1341"/>
                  </a:moveTo>
                  <a:cubicBezTo>
                    <a:pt x="14848" y="1341"/>
                    <a:pt x="18527" y="5020"/>
                    <a:pt x="18538" y="9568"/>
                  </a:cubicBezTo>
                  <a:cubicBezTo>
                    <a:pt x="18538" y="12890"/>
                    <a:pt x="16526" y="15890"/>
                    <a:pt x="13454" y="17164"/>
                  </a:cubicBezTo>
                  <a:cubicBezTo>
                    <a:pt x="12440" y="17585"/>
                    <a:pt x="11376" y="17789"/>
                    <a:pt x="10320" y="17789"/>
                  </a:cubicBezTo>
                  <a:cubicBezTo>
                    <a:pt x="8178" y="17789"/>
                    <a:pt x="6072" y="16949"/>
                    <a:pt x="4501" y="15378"/>
                  </a:cubicBezTo>
                  <a:cubicBezTo>
                    <a:pt x="2144" y="13021"/>
                    <a:pt x="1441" y="9485"/>
                    <a:pt x="2715" y="6413"/>
                  </a:cubicBezTo>
                  <a:cubicBezTo>
                    <a:pt x="3989" y="3341"/>
                    <a:pt x="6989" y="1341"/>
                    <a:pt x="10311" y="1341"/>
                  </a:cubicBezTo>
                  <a:close/>
                  <a:moveTo>
                    <a:pt x="10307" y="1"/>
                  </a:moveTo>
                  <a:cubicBezTo>
                    <a:pt x="7822" y="1"/>
                    <a:pt x="5379" y="975"/>
                    <a:pt x="3548" y="2805"/>
                  </a:cubicBezTo>
                  <a:cubicBezTo>
                    <a:pt x="810" y="5532"/>
                    <a:pt x="0" y="9651"/>
                    <a:pt x="1477" y="13223"/>
                  </a:cubicBezTo>
                  <a:cubicBezTo>
                    <a:pt x="2953" y="16795"/>
                    <a:pt x="6442" y="19129"/>
                    <a:pt x="10311" y="19129"/>
                  </a:cubicBezTo>
                  <a:cubicBezTo>
                    <a:pt x="15586" y="19117"/>
                    <a:pt x="19872" y="14842"/>
                    <a:pt x="19872" y="9568"/>
                  </a:cubicBezTo>
                  <a:cubicBezTo>
                    <a:pt x="19872" y="5698"/>
                    <a:pt x="17538" y="2210"/>
                    <a:pt x="13966" y="734"/>
                  </a:cubicBezTo>
                  <a:cubicBezTo>
                    <a:pt x="12782" y="240"/>
                    <a:pt x="11539" y="1"/>
                    <a:pt x="1030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a:ea typeface="Roboto"/>
                <a:cs typeface="Roboto"/>
                <a:sym typeface="Roboto"/>
              </a:endParaRPr>
            </a:p>
          </p:txBody>
        </p:sp>
        <p:sp>
          <p:nvSpPr>
            <p:cNvPr id="316" name="Google Shape;316;p35"/>
            <p:cNvSpPr txBox="1"/>
            <p:nvPr/>
          </p:nvSpPr>
          <p:spPr>
            <a:xfrm>
              <a:off x="6654975" y="3425092"/>
              <a:ext cx="1725900" cy="456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1100"/>
                </a:spcBef>
                <a:spcAft>
                  <a:spcPts val="1100"/>
                </a:spcAft>
                <a:buClr>
                  <a:schemeClr val="dk1"/>
                </a:buClr>
                <a:buSzPts val="1100"/>
                <a:buFont typeface="Arial"/>
                <a:buNone/>
              </a:pPr>
              <a:r>
                <a:rPr lang="en" sz="1000">
                  <a:solidFill>
                    <a:schemeClr val="dk1"/>
                  </a:solidFill>
                  <a:highlight>
                    <a:srgbClr val="FFFFFF"/>
                  </a:highlight>
                  <a:latin typeface="Century Gothic"/>
                  <a:ea typeface="Century Gothic"/>
                  <a:cs typeface="Century Gothic"/>
                  <a:sym typeface="Century Gothic"/>
                </a:rPr>
                <a:t>Increased school readiness as measured by Kindergarten Entrance Inventory</a:t>
              </a:r>
              <a:endParaRPr sz="800">
                <a:solidFill>
                  <a:srgbClr val="000000"/>
                </a:solidFill>
                <a:latin typeface="Roboto"/>
                <a:ea typeface="Roboto"/>
                <a:cs typeface="Roboto"/>
                <a:sym typeface="Roboto"/>
              </a:endParaRPr>
            </a:p>
          </p:txBody>
        </p:sp>
      </p:grpSp>
      <p:grpSp>
        <p:nvGrpSpPr>
          <p:cNvPr id="317" name="Google Shape;317;p35"/>
          <p:cNvGrpSpPr/>
          <p:nvPr/>
        </p:nvGrpSpPr>
        <p:grpSpPr>
          <a:xfrm>
            <a:off x="3118871" y="5357922"/>
            <a:ext cx="2337316" cy="951535"/>
            <a:chOff x="3118871" y="4018542"/>
            <a:chExt cx="2337316" cy="713669"/>
          </a:xfrm>
        </p:grpSpPr>
        <p:sp>
          <p:nvSpPr>
            <p:cNvPr id="318" name="Google Shape;318;p35"/>
            <p:cNvSpPr/>
            <p:nvPr/>
          </p:nvSpPr>
          <p:spPr>
            <a:xfrm>
              <a:off x="3428881" y="4018542"/>
              <a:ext cx="2027306" cy="713669"/>
            </a:xfrm>
            <a:custGeom>
              <a:avLst/>
              <a:gdLst/>
              <a:ahLst/>
              <a:cxnLst/>
              <a:rect l="l" t="t" r="r" b="b"/>
              <a:pathLst>
                <a:path w="65009" h="22885" extrusionOk="0">
                  <a:moveTo>
                    <a:pt x="58425" y="1334"/>
                  </a:moveTo>
                  <a:cubicBezTo>
                    <a:pt x="61318" y="1334"/>
                    <a:pt x="63663" y="3680"/>
                    <a:pt x="63663" y="6573"/>
                  </a:cubicBezTo>
                  <a:lnTo>
                    <a:pt x="63663" y="16300"/>
                  </a:lnTo>
                  <a:cubicBezTo>
                    <a:pt x="63663" y="19194"/>
                    <a:pt x="61318" y="21539"/>
                    <a:pt x="58425" y="21539"/>
                  </a:cubicBezTo>
                  <a:lnTo>
                    <a:pt x="6573" y="21539"/>
                  </a:lnTo>
                  <a:cubicBezTo>
                    <a:pt x="3680" y="21539"/>
                    <a:pt x="1334" y="19194"/>
                    <a:pt x="1334" y="16312"/>
                  </a:cubicBezTo>
                  <a:lnTo>
                    <a:pt x="1334" y="6573"/>
                  </a:lnTo>
                  <a:cubicBezTo>
                    <a:pt x="1334" y="3680"/>
                    <a:pt x="3680" y="1334"/>
                    <a:pt x="6573" y="1334"/>
                  </a:cubicBezTo>
                  <a:close/>
                  <a:moveTo>
                    <a:pt x="6573" y="1"/>
                  </a:moveTo>
                  <a:cubicBezTo>
                    <a:pt x="2942" y="1"/>
                    <a:pt x="1" y="2942"/>
                    <a:pt x="1" y="6573"/>
                  </a:cubicBezTo>
                  <a:lnTo>
                    <a:pt x="1" y="16312"/>
                  </a:lnTo>
                  <a:cubicBezTo>
                    <a:pt x="1" y="19932"/>
                    <a:pt x="2942" y="22885"/>
                    <a:pt x="6573" y="22885"/>
                  </a:cubicBezTo>
                  <a:lnTo>
                    <a:pt x="58425" y="22885"/>
                  </a:lnTo>
                  <a:cubicBezTo>
                    <a:pt x="62056" y="22885"/>
                    <a:pt x="64997" y="19932"/>
                    <a:pt x="65009" y="16312"/>
                  </a:cubicBezTo>
                  <a:lnTo>
                    <a:pt x="65009" y="6573"/>
                  </a:lnTo>
                  <a:cubicBezTo>
                    <a:pt x="64997" y="2942"/>
                    <a:pt x="62056" y="1"/>
                    <a:pt x="584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a:ea typeface="Roboto"/>
                <a:cs typeface="Roboto"/>
                <a:sym typeface="Roboto"/>
              </a:endParaRPr>
            </a:p>
          </p:txBody>
        </p:sp>
        <p:sp>
          <p:nvSpPr>
            <p:cNvPr id="319" name="Google Shape;319;p35"/>
            <p:cNvSpPr/>
            <p:nvPr/>
          </p:nvSpPr>
          <p:spPr>
            <a:xfrm>
              <a:off x="3163028" y="4098002"/>
              <a:ext cx="554750" cy="554376"/>
            </a:xfrm>
            <a:custGeom>
              <a:avLst/>
              <a:gdLst/>
              <a:ahLst/>
              <a:cxnLst/>
              <a:rect l="l" t="t" r="r" b="b"/>
              <a:pathLst>
                <a:path w="17789" h="17777" extrusionOk="0">
                  <a:moveTo>
                    <a:pt x="8895" y="1"/>
                  </a:moveTo>
                  <a:cubicBezTo>
                    <a:pt x="3978" y="1"/>
                    <a:pt x="1" y="3977"/>
                    <a:pt x="1" y="8895"/>
                  </a:cubicBezTo>
                  <a:cubicBezTo>
                    <a:pt x="1" y="13800"/>
                    <a:pt x="3978" y="17777"/>
                    <a:pt x="8895" y="17777"/>
                  </a:cubicBezTo>
                  <a:cubicBezTo>
                    <a:pt x="13800" y="17777"/>
                    <a:pt x="17789" y="13800"/>
                    <a:pt x="17789" y="8895"/>
                  </a:cubicBezTo>
                  <a:cubicBezTo>
                    <a:pt x="17789" y="3977"/>
                    <a:pt x="13800" y="1"/>
                    <a:pt x="889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a:ea typeface="Roboto"/>
                <a:cs typeface="Roboto"/>
                <a:sym typeface="Roboto"/>
              </a:endParaRPr>
            </a:p>
          </p:txBody>
        </p:sp>
        <p:sp>
          <p:nvSpPr>
            <p:cNvPr id="320" name="Google Shape;320;p35"/>
            <p:cNvSpPr/>
            <p:nvPr/>
          </p:nvSpPr>
          <p:spPr>
            <a:xfrm>
              <a:off x="3118871" y="4077014"/>
              <a:ext cx="619708" cy="596538"/>
            </a:xfrm>
            <a:custGeom>
              <a:avLst/>
              <a:gdLst/>
              <a:ahLst/>
              <a:cxnLst/>
              <a:rect l="l" t="t" r="r" b="b"/>
              <a:pathLst>
                <a:path w="19872" h="19129" extrusionOk="0">
                  <a:moveTo>
                    <a:pt x="10311" y="1340"/>
                  </a:moveTo>
                  <a:cubicBezTo>
                    <a:pt x="14847" y="1340"/>
                    <a:pt x="18526" y="5031"/>
                    <a:pt x="18538" y="9568"/>
                  </a:cubicBezTo>
                  <a:cubicBezTo>
                    <a:pt x="18526" y="12890"/>
                    <a:pt x="16526" y="15890"/>
                    <a:pt x="13454" y="17164"/>
                  </a:cubicBezTo>
                  <a:cubicBezTo>
                    <a:pt x="12437" y="17586"/>
                    <a:pt x="11368" y="17791"/>
                    <a:pt x="10309" y="17791"/>
                  </a:cubicBezTo>
                  <a:cubicBezTo>
                    <a:pt x="8169" y="17791"/>
                    <a:pt x="6065" y="16955"/>
                    <a:pt x="4489" y="15378"/>
                  </a:cubicBezTo>
                  <a:cubicBezTo>
                    <a:pt x="2143" y="13020"/>
                    <a:pt x="1441" y="9484"/>
                    <a:pt x="2715" y="6413"/>
                  </a:cubicBezTo>
                  <a:cubicBezTo>
                    <a:pt x="3989" y="3341"/>
                    <a:pt x="6989" y="1340"/>
                    <a:pt x="10311" y="1340"/>
                  </a:cubicBezTo>
                  <a:close/>
                  <a:moveTo>
                    <a:pt x="10306" y="0"/>
                  </a:moveTo>
                  <a:cubicBezTo>
                    <a:pt x="7821" y="0"/>
                    <a:pt x="5379" y="974"/>
                    <a:pt x="3548" y="2805"/>
                  </a:cubicBezTo>
                  <a:cubicBezTo>
                    <a:pt x="810" y="5531"/>
                    <a:pt x="0" y="9651"/>
                    <a:pt x="1476" y="13223"/>
                  </a:cubicBezTo>
                  <a:cubicBezTo>
                    <a:pt x="2953" y="16795"/>
                    <a:pt x="6441" y="19128"/>
                    <a:pt x="10311" y="19128"/>
                  </a:cubicBezTo>
                  <a:cubicBezTo>
                    <a:pt x="15585" y="19116"/>
                    <a:pt x="19860" y="14842"/>
                    <a:pt x="19872" y="9568"/>
                  </a:cubicBezTo>
                  <a:cubicBezTo>
                    <a:pt x="19872" y="5698"/>
                    <a:pt x="17550" y="2210"/>
                    <a:pt x="13966" y="733"/>
                  </a:cubicBezTo>
                  <a:cubicBezTo>
                    <a:pt x="12782" y="240"/>
                    <a:pt x="11539" y="0"/>
                    <a:pt x="103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a:ea typeface="Roboto"/>
                <a:cs typeface="Roboto"/>
                <a:sym typeface="Roboto"/>
              </a:endParaRPr>
            </a:p>
          </p:txBody>
        </p:sp>
        <p:sp>
          <p:nvSpPr>
            <p:cNvPr id="321" name="Google Shape;321;p35"/>
            <p:cNvSpPr txBox="1"/>
            <p:nvPr/>
          </p:nvSpPr>
          <p:spPr>
            <a:xfrm>
              <a:off x="3865050" y="4147077"/>
              <a:ext cx="1404600" cy="456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1100"/>
                </a:spcBef>
                <a:spcAft>
                  <a:spcPts val="1100"/>
                </a:spcAft>
                <a:buClr>
                  <a:schemeClr val="dk1"/>
                </a:buClr>
                <a:buSzPts val="1100"/>
                <a:buFont typeface="Arial"/>
                <a:buNone/>
              </a:pPr>
              <a:r>
                <a:rPr lang="en" sz="1100">
                  <a:solidFill>
                    <a:schemeClr val="dk1"/>
                  </a:solidFill>
                  <a:highlight>
                    <a:srgbClr val="FFFFFF"/>
                  </a:highlight>
                  <a:latin typeface="Century Gothic"/>
                  <a:ea typeface="Century Gothic"/>
                  <a:cs typeface="Century Gothic"/>
                  <a:sym typeface="Century Gothic"/>
                </a:rPr>
                <a:t>Decreased SRBI referrals for academics</a:t>
              </a:r>
              <a:endParaRPr sz="1000">
                <a:solidFill>
                  <a:srgbClr val="000000"/>
                </a:solidFill>
                <a:latin typeface="Roboto"/>
                <a:ea typeface="Roboto"/>
                <a:cs typeface="Roboto"/>
                <a:sym typeface="Roboto"/>
              </a:endParaRPr>
            </a:p>
          </p:txBody>
        </p:sp>
      </p:grpSp>
      <p:grpSp>
        <p:nvGrpSpPr>
          <p:cNvPr id="322" name="Google Shape;322;p35"/>
          <p:cNvGrpSpPr/>
          <p:nvPr/>
        </p:nvGrpSpPr>
        <p:grpSpPr>
          <a:xfrm>
            <a:off x="3118871" y="3471818"/>
            <a:ext cx="2337316" cy="951992"/>
            <a:chOff x="3118871" y="2603928"/>
            <a:chExt cx="2337316" cy="714012"/>
          </a:xfrm>
        </p:grpSpPr>
        <p:sp>
          <p:nvSpPr>
            <p:cNvPr id="323" name="Google Shape;323;p35"/>
            <p:cNvSpPr/>
            <p:nvPr/>
          </p:nvSpPr>
          <p:spPr>
            <a:xfrm>
              <a:off x="3428881" y="2603928"/>
              <a:ext cx="2027306" cy="714012"/>
            </a:xfrm>
            <a:custGeom>
              <a:avLst/>
              <a:gdLst/>
              <a:ahLst/>
              <a:cxnLst/>
              <a:rect l="l" t="t" r="r" b="b"/>
              <a:pathLst>
                <a:path w="65009" h="22896" extrusionOk="0">
                  <a:moveTo>
                    <a:pt x="58425" y="1345"/>
                  </a:moveTo>
                  <a:cubicBezTo>
                    <a:pt x="61318" y="1345"/>
                    <a:pt x="63663" y="3691"/>
                    <a:pt x="63663" y="6584"/>
                  </a:cubicBezTo>
                  <a:lnTo>
                    <a:pt x="63663" y="16324"/>
                  </a:lnTo>
                  <a:cubicBezTo>
                    <a:pt x="63663" y="19217"/>
                    <a:pt x="61318" y="21562"/>
                    <a:pt x="58425" y="21562"/>
                  </a:cubicBezTo>
                  <a:lnTo>
                    <a:pt x="6573" y="21562"/>
                  </a:lnTo>
                  <a:cubicBezTo>
                    <a:pt x="3680" y="21562"/>
                    <a:pt x="1334" y="19217"/>
                    <a:pt x="1334" y="16324"/>
                  </a:cubicBezTo>
                  <a:lnTo>
                    <a:pt x="1334" y="6584"/>
                  </a:lnTo>
                  <a:cubicBezTo>
                    <a:pt x="1334" y="3691"/>
                    <a:pt x="3680" y="1345"/>
                    <a:pt x="6573" y="1345"/>
                  </a:cubicBezTo>
                  <a:close/>
                  <a:moveTo>
                    <a:pt x="6573" y="0"/>
                  </a:moveTo>
                  <a:cubicBezTo>
                    <a:pt x="2942" y="12"/>
                    <a:pt x="1" y="2953"/>
                    <a:pt x="1" y="6584"/>
                  </a:cubicBezTo>
                  <a:lnTo>
                    <a:pt x="1" y="16324"/>
                  </a:lnTo>
                  <a:cubicBezTo>
                    <a:pt x="1" y="19955"/>
                    <a:pt x="2942" y="22884"/>
                    <a:pt x="6573" y="22896"/>
                  </a:cubicBezTo>
                  <a:lnTo>
                    <a:pt x="58425" y="22896"/>
                  </a:lnTo>
                  <a:cubicBezTo>
                    <a:pt x="62056" y="22884"/>
                    <a:pt x="64997" y="19955"/>
                    <a:pt x="65009" y="16324"/>
                  </a:cubicBezTo>
                  <a:lnTo>
                    <a:pt x="65009" y="6584"/>
                  </a:lnTo>
                  <a:cubicBezTo>
                    <a:pt x="64997" y="2953"/>
                    <a:pt x="62056" y="12"/>
                    <a:pt x="584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a:ea typeface="Roboto"/>
                <a:cs typeface="Roboto"/>
                <a:sym typeface="Roboto"/>
              </a:endParaRPr>
            </a:p>
          </p:txBody>
        </p:sp>
        <p:sp>
          <p:nvSpPr>
            <p:cNvPr id="324" name="Google Shape;324;p35"/>
            <p:cNvSpPr/>
            <p:nvPr/>
          </p:nvSpPr>
          <p:spPr>
            <a:xfrm>
              <a:off x="3163028" y="2654417"/>
              <a:ext cx="554750" cy="554376"/>
            </a:xfrm>
            <a:custGeom>
              <a:avLst/>
              <a:gdLst/>
              <a:ahLst/>
              <a:cxnLst/>
              <a:rect l="l" t="t" r="r" b="b"/>
              <a:pathLst>
                <a:path w="17789" h="17777" extrusionOk="0">
                  <a:moveTo>
                    <a:pt x="8895" y="0"/>
                  </a:moveTo>
                  <a:cubicBezTo>
                    <a:pt x="3978" y="0"/>
                    <a:pt x="1" y="3977"/>
                    <a:pt x="1" y="8882"/>
                  </a:cubicBezTo>
                  <a:cubicBezTo>
                    <a:pt x="1" y="13800"/>
                    <a:pt x="3978" y="17776"/>
                    <a:pt x="8895" y="17776"/>
                  </a:cubicBezTo>
                  <a:cubicBezTo>
                    <a:pt x="13800" y="17776"/>
                    <a:pt x="17789" y="13800"/>
                    <a:pt x="17789" y="8882"/>
                  </a:cubicBezTo>
                  <a:cubicBezTo>
                    <a:pt x="17789" y="3977"/>
                    <a:pt x="13800" y="0"/>
                    <a:pt x="8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a:ea typeface="Roboto"/>
                <a:cs typeface="Roboto"/>
                <a:sym typeface="Roboto"/>
              </a:endParaRPr>
            </a:p>
          </p:txBody>
        </p:sp>
        <p:sp>
          <p:nvSpPr>
            <p:cNvPr id="325" name="Google Shape;325;p35"/>
            <p:cNvSpPr/>
            <p:nvPr/>
          </p:nvSpPr>
          <p:spPr>
            <a:xfrm>
              <a:off x="3118871" y="2633305"/>
              <a:ext cx="619708" cy="596631"/>
            </a:xfrm>
            <a:custGeom>
              <a:avLst/>
              <a:gdLst/>
              <a:ahLst/>
              <a:cxnLst/>
              <a:rect l="l" t="t" r="r" b="b"/>
              <a:pathLst>
                <a:path w="19872" h="19132" extrusionOk="0">
                  <a:moveTo>
                    <a:pt x="10311" y="1344"/>
                  </a:moveTo>
                  <a:cubicBezTo>
                    <a:pt x="14847" y="1344"/>
                    <a:pt x="18526" y="5023"/>
                    <a:pt x="18538" y="9559"/>
                  </a:cubicBezTo>
                  <a:cubicBezTo>
                    <a:pt x="18538" y="12893"/>
                    <a:pt x="16526" y="15893"/>
                    <a:pt x="13454" y="17167"/>
                  </a:cubicBezTo>
                  <a:cubicBezTo>
                    <a:pt x="12440" y="17584"/>
                    <a:pt x="11375" y="17787"/>
                    <a:pt x="10320" y="17787"/>
                  </a:cubicBezTo>
                  <a:cubicBezTo>
                    <a:pt x="8177" y="17787"/>
                    <a:pt x="6072" y="16953"/>
                    <a:pt x="4501" y="15382"/>
                  </a:cubicBezTo>
                  <a:cubicBezTo>
                    <a:pt x="2143" y="13024"/>
                    <a:pt x="1441" y="9488"/>
                    <a:pt x="2715" y="6416"/>
                  </a:cubicBezTo>
                  <a:cubicBezTo>
                    <a:pt x="3989" y="3344"/>
                    <a:pt x="6989" y="1344"/>
                    <a:pt x="10311" y="1344"/>
                  </a:cubicBezTo>
                  <a:close/>
                  <a:moveTo>
                    <a:pt x="10320" y="0"/>
                  </a:moveTo>
                  <a:cubicBezTo>
                    <a:pt x="7830" y="0"/>
                    <a:pt x="5382" y="975"/>
                    <a:pt x="3548" y="2809"/>
                  </a:cubicBezTo>
                  <a:cubicBezTo>
                    <a:pt x="810" y="5535"/>
                    <a:pt x="0" y="9655"/>
                    <a:pt x="1476" y="13226"/>
                  </a:cubicBezTo>
                  <a:cubicBezTo>
                    <a:pt x="2953" y="16798"/>
                    <a:pt x="6441" y="19132"/>
                    <a:pt x="10311" y="19132"/>
                  </a:cubicBezTo>
                  <a:cubicBezTo>
                    <a:pt x="15585" y="19120"/>
                    <a:pt x="19872" y="14846"/>
                    <a:pt x="19872" y="9559"/>
                  </a:cubicBezTo>
                  <a:cubicBezTo>
                    <a:pt x="19872" y="5702"/>
                    <a:pt x="17538" y="2213"/>
                    <a:pt x="13966" y="725"/>
                  </a:cubicBezTo>
                  <a:cubicBezTo>
                    <a:pt x="12786" y="237"/>
                    <a:pt x="11548" y="0"/>
                    <a:pt x="103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a:ea typeface="Roboto"/>
                <a:cs typeface="Roboto"/>
                <a:sym typeface="Roboto"/>
              </a:endParaRPr>
            </a:p>
          </p:txBody>
        </p:sp>
        <p:sp>
          <p:nvSpPr>
            <p:cNvPr id="326" name="Google Shape;326;p35"/>
            <p:cNvSpPr txBox="1"/>
            <p:nvPr/>
          </p:nvSpPr>
          <p:spPr>
            <a:xfrm>
              <a:off x="3865050" y="2732632"/>
              <a:ext cx="1404600" cy="456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1100"/>
                </a:spcBef>
                <a:spcAft>
                  <a:spcPts val="1100"/>
                </a:spcAft>
                <a:buClr>
                  <a:schemeClr val="dk1"/>
                </a:buClr>
                <a:buSzPts val="1100"/>
                <a:buFont typeface="Arial"/>
                <a:buNone/>
              </a:pPr>
              <a:r>
                <a:rPr lang="en" sz="1100">
                  <a:solidFill>
                    <a:schemeClr val="dk1"/>
                  </a:solidFill>
                  <a:highlight>
                    <a:srgbClr val="FFFFFF"/>
                  </a:highlight>
                  <a:latin typeface="Century Gothic"/>
                  <a:ea typeface="Century Gothic"/>
                  <a:cs typeface="Century Gothic"/>
                  <a:sym typeface="Century Gothic"/>
                </a:rPr>
                <a:t>Decreased student retention requests</a:t>
              </a:r>
              <a:endParaRPr sz="900">
                <a:solidFill>
                  <a:srgbClr val="000000"/>
                </a:solidFill>
                <a:latin typeface="Roboto"/>
                <a:ea typeface="Roboto"/>
                <a:cs typeface="Roboto"/>
                <a:sym typeface="Roboto"/>
              </a:endParaRPr>
            </a:p>
          </p:txBody>
        </p:sp>
      </p:grpSp>
      <p:sp>
        <p:nvSpPr>
          <p:cNvPr id="327" name="Google Shape;327;p35"/>
          <p:cNvSpPr txBox="1"/>
          <p:nvPr/>
        </p:nvSpPr>
        <p:spPr>
          <a:xfrm>
            <a:off x="1348050" y="212100"/>
            <a:ext cx="6447900" cy="2624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750" b="1">
                <a:solidFill>
                  <a:schemeClr val="dk1"/>
                </a:solidFill>
                <a:latin typeface="Economica"/>
                <a:ea typeface="Economica"/>
                <a:cs typeface="Economica"/>
                <a:sym typeface="Economica"/>
              </a:rPr>
              <a:t>Step 3-Next Steps: The Roll Out</a:t>
            </a:r>
            <a:endParaRPr sz="4200" b="1">
              <a:solidFill>
                <a:schemeClr val="dk1"/>
              </a:solidFill>
              <a:latin typeface="Economica"/>
              <a:ea typeface="Economica"/>
              <a:cs typeface="Economica"/>
              <a:sym typeface="Economica"/>
            </a:endParaRPr>
          </a:p>
          <a:p>
            <a:pPr marL="0" lvl="0" indent="0" algn="ctr" rtl="0">
              <a:spcBef>
                <a:spcPts val="0"/>
              </a:spcBef>
              <a:spcAft>
                <a:spcPts val="0"/>
              </a:spcAft>
              <a:buNone/>
            </a:pPr>
            <a:r>
              <a:rPr lang="en" sz="3700">
                <a:solidFill>
                  <a:schemeClr val="dk1"/>
                </a:solidFill>
                <a:latin typeface="Economica"/>
                <a:ea typeface="Economica"/>
                <a:cs typeface="Economica"/>
                <a:sym typeface="Economica"/>
              </a:rPr>
              <a:t>Return on Investment</a:t>
            </a:r>
            <a:endParaRPr sz="3700">
              <a:solidFill>
                <a:schemeClr val="dk1"/>
              </a:solidFill>
              <a:latin typeface="Economica"/>
              <a:ea typeface="Economica"/>
              <a:cs typeface="Economica"/>
              <a:sym typeface="Economica"/>
            </a:endParaRPr>
          </a:p>
          <a:p>
            <a:pPr marL="0" lvl="0" indent="0" algn="ctr" rtl="0">
              <a:spcBef>
                <a:spcPts val="0"/>
              </a:spcBef>
              <a:spcAft>
                <a:spcPts val="0"/>
              </a:spcAft>
              <a:buNone/>
            </a:pPr>
            <a:endParaRPr sz="4200">
              <a:solidFill>
                <a:schemeClr val="dk1"/>
              </a:solidFill>
              <a:latin typeface="Economica"/>
              <a:ea typeface="Economica"/>
              <a:cs typeface="Economica"/>
              <a:sym typeface="Economica"/>
            </a:endParaRPr>
          </a:p>
          <a:p>
            <a:pPr marL="0" lvl="0" indent="0" algn="ctr" rtl="0">
              <a:spcBef>
                <a:spcPts val="0"/>
              </a:spcBef>
              <a:spcAft>
                <a:spcPts val="0"/>
              </a:spcAft>
              <a:buNone/>
            </a:pPr>
            <a:endParaRPr sz="4200">
              <a:solidFill>
                <a:schemeClr val="dk1"/>
              </a:solidFill>
              <a:latin typeface="Economica"/>
              <a:ea typeface="Economica"/>
              <a:cs typeface="Economica"/>
              <a:sym typeface="Economica"/>
            </a:endParaRPr>
          </a:p>
        </p:txBody>
      </p:sp>
      <p:sp>
        <p:nvSpPr>
          <p:cNvPr id="328" name="Google Shape;328;p35"/>
          <p:cNvSpPr/>
          <p:nvPr/>
        </p:nvSpPr>
        <p:spPr>
          <a:xfrm>
            <a:off x="3291843" y="3681886"/>
            <a:ext cx="341506" cy="453605"/>
          </a:xfrm>
          <a:custGeom>
            <a:avLst/>
            <a:gdLst/>
            <a:ahLst/>
            <a:cxnLst/>
            <a:rect l="l" t="t" r="r" b="b"/>
            <a:pathLst>
              <a:path w="19401" h="19327" extrusionOk="0">
                <a:moveTo>
                  <a:pt x="14796" y="1700"/>
                </a:moveTo>
                <a:lnTo>
                  <a:pt x="17815" y="3965"/>
                </a:lnTo>
                <a:lnTo>
                  <a:pt x="14796" y="6229"/>
                </a:lnTo>
                <a:lnTo>
                  <a:pt x="14796" y="5097"/>
                </a:lnTo>
                <a:cubicBezTo>
                  <a:pt x="14796" y="4783"/>
                  <a:pt x="14542" y="4529"/>
                  <a:pt x="14231" y="4529"/>
                </a:cubicBezTo>
                <a:lnTo>
                  <a:pt x="10795" y="4529"/>
                </a:lnTo>
                <a:cubicBezTo>
                  <a:pt x="9807" y="4529"/>
                  <a:pt x="8893" y="5046"/>
                  <a:pt x="8379" y="5888"/>
                </a:cubicBezTo>
                <a:cubicBezTo>
                  <a:pt x="8177" y="5547"/>
                  <a:pt x="7932" y="5230"/>
                  <a:pt x="7658" y="4946"/>
                </a:cubicBezTo>
                <a:cubicBezTo>
                  <a:pt x="8409" y="3974"/>
                  <a:pt x="9566" y="3403"/>
                  <a:pt x="10795" y="3397"/>
                </a:cubicBezTo>
                <a:lnTo>
                  <a:pt x="14231" y="3397"/>
                </a:lnTo>
                <a:cubicBezTo>
                  <a:pt x="14542" y="3397"/>
                  <a:pt x="14796" y="3143"/>
                  <a:pt x="14796" y="2832"/>
                </a:cubicBezTo>
                <a:lnTo>
                  <a:pt x="14796" y="1700"/>
                </a:lnTo>
                <a:close/>
                <a:moveTo>
                  <a:pt x="5807" y="13011"/>
                </a:moveTo>
                <a:cubicBezTo>
                  <a:pt x="5888" y="13398"/>
                  <a:pt x="6015" y="13778"/>
                  <a:pt x="6184" y="14137"/>
                </a:cubicBezTo>
                <a:cubicBezTo>
                  <a:pt x="5538" y="14566"/>
                  <a:pt x="4777" y="14796"/>
                  <a:pt x="4001" y="14796"/>
                </a:cubicBezTo>
                <a:lnTo>
                  <a:pt x="1700" y="14796"/>
                </a:lnTo>
                <a:cubicBezTo>
                  <a:pt x="1386" y="14796"/>
                  <a:pt x="1133" y="14542"/>
                  <a:pt x="1133" y="14231"/>
                </a:cubicBezTo>
                <a:cubicBezTo>
                  <a:pt x="1133" y="13917"/>
                  <a:pt x="1386" y="13663"/>
                  <a:pt x="1700" y="13663"/>
                </a:cubicBezTo>
                <a:lnTo>
                  <a:pt x="4001" y="13663"/>
                </a:lnTo>
                <a:cubicBezTo>
                  <a:pt x="4662" y="13663"/>
                  <a:pt x="5299" y="13434"/>
                  <a:pt x="5807" y="13011"/>
                </a:cubicBezTo>
                <a:close/>
                <a:moveTo>
                  <a:pt x="4001" y="4529"/>
                </a:moveTo>
                <a:cubicBezTo>
                  <a:pt x="6190" y="4532"/>
                  <a:pt x="7963" y="6305"/>
                  <a:pt x="7966" y="8494"/>
                </a:cubicBezTo>
                <a:lnTo>
                  <a:pt x="7966" y="11966"/>
                </a:lnTo>
                <a:cubicBezTo>
                  <a:pt x="7966" y="13527"/>
                  <a:pt x="9231" y="14792"/>
                  <a:pt x="10795" y="14796"/>
                </a:cubicBezTo>
                <a:lnTo>
                  <a:pt x="14231" y="14796"/>
                </a:lnTo>
                <a:cubicBezTo>
                  <a:pt x="14542" y="14796"/>
                  <a:pt x="14796" y="14542"/>
                  <a:pt x="14796" y="14231"/>
                </a:cubicBezTo>
                <a:lnTo>
                  <a:pt x="14796" y="13099"/>
                </a:lnTo>
                <a:lnTo>
                  <a:pt x="17815" y="15363"/>
                </a:lnTo>
                <a:lnTo>
                  <a:pt x="14796" y="17628"/>
                </a:lnTo>
                <a:lnTo>
                  <a:pt x="14796" y="16495"/>
                </a:lnTo>
                <a:cubicBezTo>
                  <a:pt x="14796" y="16181"/>
                  <a:pt x="14542" y="15928"/>
                  <a:pt x="14231" y="15928"/>
                </a:cubicBezTo>
                <a:lnTo>
                  <a:pt x="10795" y="15928"/>
                </a:lnTo>
                <a:cubicBezTo>
                  <a:pt x="8606" y="15925"/>
                  <a:pt x="6833" y="14152"/>
                  <a:pt x="6833" y="11966"/>
                </a:cubicBezTo>
                <a:lnTo>
                  <a:pt x="6833" y="8494"/>
                </a:lnTo>
                <a:cubicBezTo>
                  <a:pt x="6830" y="6930"/>
                  <a:pt x="5565" y="5665"/>
                  <a:pt x="4001" y="5662"/>
                </a:cubicBezTo>
                <a:lnTo>
                  <a:pt x="1700" y="5662"/>
                </a:lnTo>
                <a:cubicBezTo>
                  <a:pt x="1386" y="5662"/>
                  <a:pt x="1133" y="5408"/>
                  <a:pt x="1133" y="5097"/>
                </a:cubicBezTo>
                <a:cubicBezTo>
                  <a:pt x="1133" y="4783"/>
                  <a:pt x="1386" y="4529"/>
                  <a:pt x="1700" y="4529"/>
                </a:cubicBezTo>
                <a:close/>
                <a:moveTo>
                  <a:pt x="14230" y="0"/>
                </a:moveTo>
                <a:cubicBezTo>
                  <a:pt x="13937" y="0"/>
                  <a:pt x="13663" y="232"/>
                  <a:pt x="13663" y="568"/>
                </a:cubicBezTo>
                <a:lnTo>
                  <a:pt x="13663" y="2265"/>
                </a:lnTo>
                <a:lnTo>
                  <a:pt x="10795" y="2265"/>
                </a:lnTo>
                <a:cubicBezTo>
                  <a:pt x="9228" y="2265"/>
                  <a:pt x="7745" y="2989"/>
                  <a:pt x="6782" y="4224"/>
                </a:cubicBezTo>
                <a:cubicBezTo>
                  <a:pt x="5955" y="3684"/>
                  <a:pt x="4988" y="3397"/>
                  <a:pt x="4001" y="3397"/>
                </a:cubicBezTo>
                <a:lnTo>
                  <a:pt x="1700" y="3397"/>
                </a:lnTo>
                <a:cubicBezTo>
                  <a:pt x="761" y="3397"/>
                  <a:pt x="0" y="4158"/>
                  <a:pt x="0" y="5097"/>
                </a:cubicBezTo>
                <a:cubicBezTo>
                  <a:pt x="0" y="6033"/>
                  <a:pt x="761" y="6794"/>
                  <a:pt x="1700" y="6794"/>
                </a:cubicBezTo>
                <a:lnTo>
                  <a:pt x="4001" y="6794"/>
                </a:lnTo>
                <a:cubicBezTo>
                  <a:pt x="4940" y="6794"/>
                  <a:pt x="5698" y="7555"/>
                  <a:pt x="5701" y="8494"/>
                </a:cubicBezTo>
                <a:lnTo>
                  <a:pt x="5701" y="10834"/>
                </a:lnTo>
                <a:cubicBezTo>
                  <a:pt x="5698" y="11770"/>
                  <a:pt x="4940" y="12531"/>
                  <a:pt x="4001" y="12531"/>
                </a:cubicBezTo>
                <a:lnTo>
                  <a:pt x="1700" y="12531"/>
                </a:lnTo>
                <a:cubicBezTo>
                  <a:pt x="761" y="12531"/>
                  <a:pt x="0" y="13292"/>
                  <a:pt x="0" y="14231"/>
                </a:cubicBezTo>
                <a:cubicBezTo>
                  <a:pt x="0" y="15167"/>
                  <a:pt x="761" y="15928"/>
                  <a:pt x="1700" y="15928"/>
                </a:cubicBezTo>
                <a:lnTo>
                  <a:pt x="4001" y="15928"/>
                </a:lnTo>
                <a:cubicBezTo>
                  <a:pt x="4988" y="15928"/>
                  <a:pt x="5955" y="15641"/>
                  <a:pt x="6782" y="15100"/>
                </a:cubicBezTo>
                <a:cubicBezTo>
                  <a:pt x="7745" y="16338"/>
                  <a:pt x="9228" y="17060"/>
                  <a:pt x="10795" y="17060"/>
                </a:cubicBezTo>
                <a:lnTo>
                  <a:pt x="13663" y="17060"/>
                </a:lnTo>
                <a:lnTo>
                  <a:pt x="13663" y="18760"/>
                </a:lnTo>
                <a:cubicBezTo>
                  <a:pt x="13663" y="19095"/>
                  <a:pt x="13938" y="19326"/>
                  <a:pt x="14232" y="19326"/>
                </a:cubicBezTo>
                <a:cubicBezTo>
                  <a:pt x="14347" y="19326"/>
                  <a:pt x="14464" y="19291"/>
                  <a:pt x="14569" y="19213"/>
                </a:cubicBezTo>
                <a:lnTo>
                  <a:pt x="19098" y="15816"/>
                </a:lnTo>
                <a:cubicBezTo>
                  <a:pt x="19400" y="15590"/>
                  <a:pt x="19400" y="15134"/>
                  <a:pt x="19098" y="14910"/>
                </a:cubicBezTo>
                <a:lnTo>
                  <a:pt x="14569" y="11513"/>
                </a:lnTo>
                <a:cubicBezTo>
                  <a:pt x="14464" y="11434"/>
                  <a:pt x="14345" y="11398"/>
                  <a:pt x="14230" y="11398"/>
                </a:cubicBezTo>
                <a:cubicBezTo>
                  <a:pt x="13937" y="11398"/>
                  <a:pt x="13663" y="11630"/>
                  <a:pt x="13663" y="11966"/>
                </a:cubicBezTo>
                <a:lnTo>
                  <a:pt x="13663" y="13663"/>
                </a:lnTo>
                <a:lnTo>
                  <a:pt x="10795" y="13663"/>
                </a:lnTo>
                <a:cubicBezTo>
                  <a:pt x="9856" y="13663"/>
                  <a:pt x="9098" y="12902"/>
                  <a:pt x="9098" y="11966"/>
                </a:cubicBezTo>
                <a:lnTo>
                  <a:pt x="9098" y="7362"/>
                </a:lnTo>
                <a:cubicBezTo>
                  <a:pt x="9098" y="6423"/>
                  <a:pt x="9856" y="5662"/>
                  <a:pt x="10795" y="5662"/>
                </a:cubicBezTo>
                <a:lnTo>
                  <a:pt x="13663" y="5662"/>
                </a:lnTo>
                <a:lnTo>
                  <a:pt x="13663" y="7362"/>
                </a:lnTo>
                <a:cubicBezTo>
                  <a:pt x="13663" y="7576"/>
                  <a:pt x="13784" y="7769"/>
                  <a:pt x="13977" y="7866"/>
                </a:cubicBezTo>
                <a:cubicBezTo>
                  <a:pt x="14057" y="7906"/>
                  <a:pt x="14144" y="7926"/>
                  <a:pt x="14230" y="7926"/>
                </a:cubicBezTo>
                <a:cubicBezTo>
                  <a:pt x="14350" y="7926"/>
                  <a:pt x="14469" y="7888"/>
                  <a:pt x="14569" y="7815"/>
                </a:cubicBezTo>
                <a:lnTo>
                  <a:pt x="19098" y="4418"/>
                </a:lnTo>
                <a:cubicBezTo>
                  <a:pt x="19400" y="4191"/>
                  <a:pt x="19400" y="3735"/>
                  <a:pt x="19098" y="3512"/>
                </a:cubicBezTo>
                <a:lnTo>
                  <a:pt x="14569" y="115"/>
                </a:lnTo>
                <a:cubicBezTo>
                  <a:pt x="14464" y="36"/>
                  <a:pt x="14345" y="0"/>
                  <a:pt x="142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latin typeface="Roboto"/>
              <a:ea typeface="Roboto"/>
              <a:cs typeface="Roboto"/>
              <a:sym typeface="Roboto"/>
            </a:endParaRPr>
          </a:p>
        </p:txBody>
      </p:sp>
      <p:sp>
        <p:nvSpPr>
          <p:cNvPr id="329" name="Google Shape;329;p35"/>
          <p:cNvSpPr/>
          <p:nvPr/>
        </p:nvSpPr>
        <p:spPr>
          <a:xfrm>
            <a:off x="3291843" y="5606886"/>
            <a:ext cx="341506" cy="453605"/>
          </a:xfrm>
          <a:custGeom>
            <a:avLst/>
            <a:gdLst/>
            <a:ahLst/>
            <a:cxnLst/>
            <a:rect l="l" t="t" r="r" b="b"/>
            <a:pathLst>
              <a:path w="19401" h="19327" extrusionOk="0">
                <a:moveTo>
                  <a:pt x="14796" y="1700"/>
                </a:moveTo>
                <a:lnTo>
                  <a:pt x="17815" y="3965"/>
                </a:lnTo>
                <a:lnTo>
                  <a:pt x="14796" y="6229"/>
                </a:lnTo>
                <a:lnTo>
                  <a:pt x="14796" y="5097"/>
                </a:lnTo>
                <a:cubicBezTo>
                  <a:pt x="14796" y="4783"/>
                  <a:pt x="14542" y="4529"/>
                  <a:pt x="14231" y="4529"/>
                </a:cubicBezTo>
                <a:lnTo>
                  <a:pt x="10795" y="4529"/>
                </a:lnTo>
                <a:cubicBezTo>
                  <a:pt x="9807" y="4529"/>
                  <a:pt x="8893" y="5046"/>
                  <a:pt x="8379" y="5888"/>
                </a:cubicBezTo>
                <a:cubicBezTo>
                  <a:pt x="8177" y="5547"/>
                  <a:pt x="7932" y="5230"/>
                  <a:pt x="7658" y="4946"/>
                </a:cubicBezTo>
                <a:cubicBezTo>
                  <a:pt x="8409" y="3974"/>
                  <a:pt x="9566" y="3403"/>
                  <a:pt x="10795" y="3397"/>
                </a:cubicBezTo>
                <a:lnTo>
                  <a:pt x="14231" y="3397"/>
                </a:lnTo>
                <a:cubicBezTo>
                  <a:pt x="14542" y="3397"/>
                  <a:pt x="14796" y="3143"/>
                  <a:pt x="14796" y="2832"/>
                </a:cubicBezTo>
                <a:lnTo>
                  <a:pt x="14796" y="1700"/>
                </a:lnTo>
                <a:close/>
                <a:moveTo>
                  <a:pt x="5807" y="13011"/>
                </a:moveTo>
                <a:cubicBezTo>
                  <a:pt x="5888" y="13398"/>
                  <a:pt x="6015" y="13778"/>
                  <a:pt x="6184" y="14137"/>
                </a:cubicBezTo>
                <a:cubicBezTo>
                  <a:pt x="5538" y="14566"/>
                  <a:pt x="4777" y="14796"/>
                  <a:pt x="4001" y="14796"/>
                </a:cubicBezTo>
                <a:lnTo>
                  <a:pt x="1700" y="14796"/>
                </a:lnTo>
                <a:cubicBezTo>
                  <a:pt x="1386" y="14796"/>
                  <a:pt x="1133" y="14542"/>
                  <a:pt x="1133" y="14231"/>
                </a:cubicBezTo>
                <a:cubicBezTo>
                  <a:pt x="1133" y="13917"/>
                  <a:pt x="1386" y="13663"/>
                  <a:pt x="1700" y="13663"/>
                </a:cubicBezTo>
                <a:lnTo>
                  <a:pt x="4001" y="13663"/>
                </a:lnTo>
                <a:cubicBezTo>
                  <a:pt x="4662" y="13663"/>
                  <a:pt x="5299" y="13434"/>
                  <a:pt x="5807" y="13011"/>
                </a:cubicBezTo>
                <a:close/>
                <a:moveTo>
                  <a:pt x="4001" y="4529"/>
                </a:moveTo>
                <a:cubicBezTo>
                  <a:pt x="6190" y="4532"/>
                  <a:pt x="7963" y="6305"/>
                  <a:pt x="7966" y="8494"/>
                </a:cubicBezTo>
                <a:lnTo>
                  <a:pt x="7966" y="11966"/>
                </a:lnTo>
                <a:cubicBezTo>
                  <a:pt x="7966" y="13527"/>
                  <a:pt x="9231" y="14792"/>
                  <a:pt x="10795" y="14796"/>
                </a:cubicBezTo>
                <a:lnTo>
                  <a:pt x="14231" y="14796"/>
                </a:lnTo>
                <a:cubicBezTo>
                  <a:pt x="14542" y="14796"/>
                  <a:pt x="14796" y="14542"/>
                  <a:pt x="14796" y="14231"/>
                </a:cubicBezTo>
                <a:lnTo>
                  <a:pt x="14796" y="13099"/>
                </a:lnTo>
                <a:lnTo>
                  <a:pt x="17815" y="15363"/>
                </a:lnTo>
                <a:lnTo>
                  <a:pt x="14796" y="17628"/>
                </a:lnTo>
                <a:lnTo>
                  <a:pt x="14796" y="16495"/>
                </a:lnTo>
                <a:cubicBezTo>
                  <a:pt x="14796" y="16181"/>
                  <a:pt x="14542" y="15928"/>
                  <a:pt x="14231" y="15928"/>
                </a:cubicBezTo>
                <a:lnTo>
                  <a:pt x="10795" y="15928"/>
                </a:lnTo>
                <a:cubicBezTo>
                  <a:pt x="8606" y="15925"/>
                  <a:pt x="6833" y="14152"/>
                  <a:pt x="6833" y="11966"/>
                </a:cubicBezTo>
                <a:lnTo>
                  <a:pt x="6833" y="8494"/>
                </a:lnTo>
                <a:cubicBezTo>
                  <a:pt x="6830" y="6930"/>
                  <a:pt x="5565" y="5665"/>
                  <a:pt x="4001" y="5662"/>
                </a:cubicBezTo>
                <a:lnTo>
                  <a:pt x="1700" y="5662"/>
                </a:lnTo>
                <a:cubicBezTo>
                  <a:pt x="1386" y="5662"/>
                  <a:pt x="1133" y="5408"/>
                  <a:pt x="1133" y="5097"/>
                </a:cubicBezTo>
                <a:cubicBezTo>
                  <a:pt x="1133" y="4783"/>
                  <a:pt x="1386" y="4529"/>
                  <a:pt x="1700" y="4529"/>
                </a:cubicBezTo>
                <a:close/>
                <a:moveTo>
                  <a:pt x="14230" y="0"/>
                </a:moveTo>
                <a:cubicBezTo>
                  <a:pt x="13937" y="0"/>
                  <a:pt x="13663" y="232"/>
                  <a:pt x="13663" y="568"/>
                </a:cubicBezTo>
                <a:lnTo>
                  <a:pt x="13663" y="2265"/>
                </a:lnTo>
                <a:lnTo>
                  <a:pt x="10795" y="2265"/>
                </a:lnTo>
                <a:cubicBezTo>
                  <a:pt x="9228" y="2265"/>
                  <a:pt x="7745" y="2989"/>
                  <a:pt x="6782" y="4224"/>
                </a:cubicBezTo>
                <a:cubicBezTo>
                  <a:pt x="5955" y="3684"/>
                  <a:pt x="4988" y="3397"/>
                  <a:pt x="4001" y="3397"/>
                </a:cubicBezTo>
                <a:lnTo>
                  <a:pt x="1700" y="3397"/>
                </a:lnTo>
                <a:cubicBezTo>
                  <a:pt x="761" y="3397"/>
                  <a:pt x="0" y="4158"/>
                  <a:pt x="0" y="5097"/>
                </a:cubicBezTo>
                <a:cubicBezTo>
                  <a:pt x="0" y="6033"/>
                  <a:pt x="761" y="6794"/>
                  <a:pt x="1700" y="6794"/>
                </a:cubicBezTo>
                <a:lnTo>
                  <a:pt x="4001" y="6794"/>
                </a:lnTo>
                <a:cubicBezTo>
                  <a:pt x="4940" y="6794"/>
                  <a:pt x="5698" y="7555"/>
                  <a:pt x="5701" y="8494"/>
                </a:cubicBezTo>
                <a:lnTo>
                  <a:pt x="5701" y="10834"/>
                </a:lnTo>
                <a:cubicBezTo>
                  <a:pt x="5698" y="11770"/>
                  <a:pt x="4940" y="12531"/>
                  <a:pt x="4001" y="12531"/>
                </a:cubicBezTo>
                <a:lnTo>
                  <a:pt x="1700" y="12531"/>
                </a:lnTo>
                <a:cubicBezTo>
                  <a:pt x="761" y="12531"/>
                  <a:pt x="0" y="13292"/>
                  <a:pt x="0" y="14231"/>
                </a:cubicBezTo>
                <a:cubicBezTo>
                  <a:pt x="0" y="15167"/>
                  <a:pt x="761" y="15928"/>
                  <a:pt x="1700" y="15928"/>
                </a:cubicBezTo>
                <a:lnTo>
                  <a:pt x="4001" y="15928"/>
                </a:lnTo>
                <a:cubicBezTo>
                  <a:pt x="4988" y="15928"/>
                  <a:pt x="5955" y="15641"/>
                  <a:pt x="6782" y="15100"/>
                </a:cubicBezTo>
                <a:cubicBezTo>
                  <a:pt x="7745" y="16338"/>
                  <a:pt x="9228" y="17060"/>
                  <a:pt x="10795" y="17060"/>
                </a:cubicBezTo>
                <a:lnTo>
                  <a:pt x="13663" y="17060"/>
                </a:lnTo>
                <a:lnTo>
                  <a:pt x="13663" y="18760"/>
                </a:lnTo>
                <a:cubicBezTo>
                  <a:pt x="13663" y="19095"/>
                  <a:pt x="13938" y="19326"/>
                  <a:pt x="14232" y="19326"/>
                </a:cubicBezTo>
                <a:cubicBezTo>
                  <a:pt x="14347" y="19326"/>
                  <a:pt x="14464" y="19291"/>
                  <a:pt x="14569" y="19213"/>
                </a:cubicBezTo>
                <a:lnTo>
                  <a:pt x="19098" y="15816"/>
                </a:lnTo>
                <a:cubicBezTo>
                  <a:pt x="19400" y="15590"/>
                  <a:pt x="19400" y="15134"/>
                  <a:pt x="19098" y="14910"/>
                </a:cubicBezTo>
                <a:lnTo>
                  <a:pt x="14569" y="11513"/>
                </a:lnTo>
                <a:cubicBezTo>
                  <a:pt x="14464" y="11434"/>
                  <a:pt x="14345" y="11398"/>
                  <a:pt x="14230" y="11398"/>
                </a:cubicBezTo>
                <a:cubicBezTo>
                  <a:pt x="13937" y="11398"/>
                  <a:pt x="13663" y="11630"/>
                  <a:pt x="13663" y="11966"/>
                </a:cubicBezTo>
                <a:lnTo>
                  <a:pt x="13663" y="13663"/>
                </a:lnTo>
                <a:lnTo>
                  <a:pt x="10795" y="13663"/>
                </a:lnTo>
                <a:cubicBezTo>
                  <a:pt x="9856" y="13663"/>
                  <a:pt x="9098" y="12902"/>
                  <a:pt x="9098" y="11966"/>
                </a:cubicBezTo>
                <a:lnTo>
                  <a:pt x="9098" y="7362"/>
                </a:lnTo>
                <a:cubicBezTo>
                  <a:pt x="9098" y="6423"/>
                  <a:pt x="9856" y="5662"/>
                  <a:pt x="10795" y="5662"/>
                </a:cubicBezTo>
                <a:lnTo>
                  <a:pt x="13663" y="5662"/>
                </a:lnTo>
                <a:lnTo>
                  <a:pt x="13663" y="7362"/>
                </a:lnTo>
                <a:cubicBezTo>
                  <a:pt x="13663" y="7576"/>
                  <a:pt x="13784" y="7769"/>
                  <a:pt x="13977" y="7866"/>
                </a:cubicBezTo>
                <a:cubicBezTo>
                  <a:pt x="14057" y="7906"/>
                  <a:pt x="14144" y="7926"/>
                  <a:pt x="14230" y="7926"/>
                </a:cubicBezTo>
                <a:cubicBezTo>
                  <a:pt x="14350" y="7926"/>
                  <a:pt x="14469" y="7888"/>
                  <a:pt x="14569" y="7815"/>
                </a:cubicBezTo>
                <a:lnTo>
                  <a:pt x="19098" y="4418"/>
                </a:lnTo>
                <a:cubicBezTo>
                  <a:pt x="19400" y="4191"/>
                  <a:pt x="19400" y="3735"/>
                  <a:pt x="19098" y="3512"/>
                </a:cubicBezTo>
                <a:lnTo>
                  <a:pt x="14569" y="115"/>
                </a:lnTo>
                <a:cubicBezTo>
                  <a:pt x="14464" y="36"/>
                  <a:pt x="14345" y="0"/>
                  <a:pt x="142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latin typeface="Roboto"/>
              <a:ea typeface="Roboto"/>
              <a:cs typeface="Roboto"/>
              <a:sym typeface="Roboto"/>
            </a:endParaRPr>
          </a:p>
        </p:txBody>
      </p:sp>
      <p:grpSp>
        <p:nvGrpSpPr>
          <p:cNvPr id="330" name="Google Shape;330;p35"/>
          <p:cNvGrpSpPr/>
          <p:nvPr/>
        </p:nvGrpSpPr>
        <p:grpSpPr>
          <a:xfrm>
            <a:off x="3291843" y="1757174"/>
            <a:ext cx="5004392" cy="1665165"/>
            <a:chOff x="3291843" y="1317913"/>
            <a:chExt cx="5004392" cy="1248905"/>
          </a:xfrm>
        </p:grpSpPr>
        <p:sp>
          <p:nvSpPr>
            <p:cNvPr id="331" name="Google Shape;331;p35"/>
            <p:cNvSpPr/>
            <p:nvPr/>
          </p:nvSpPr>
          <p:spPr>
            <a:xfrm>
              <a:off x="6301237" y="1852775"/>
              <a:ext cx="1994998" cy="714043"/>
            </a:xfrm>
            <a:custGeom>
              <a:avLst/>
              <a:gdLst/>
              <a:ahLst/>
              <a:cxnLst/>
              <a:rect l="l" t="t" r="r" b="b"/>
              <a:pathLst>
                <a:path w="63973" h="22897" extrusionOk="0">
                  <a:moveTo>
                    <a:pt x="57401" y="1346"/>
                  </a:moveTo>
                  <a:cubicBezTo>
                    <a:pt x="60282" y="1346"/>
                    <a:pt x="62627" y="3692"/>
                    <a:pt x="62627" y="6573"/>
                  </a:cubicBezTo>
                  <a:lnTo>
                    <a:pt x="62627" y="16312"/>
                  </a:lnTo>
                  <a:cubicBezTo>
                    <a:pt x="62627" y="19206"/>
                    <a:pt x="60282" y="21551"/>
                    <a:pt x="57401" y="21551"/>
                  </a:cubicBezTo>
                  <a:lnTo>
                    <a:pt x="6573" y="21551"/>
                  </a:lnTo>
                  <a:cubicBezTo>
                    <a:pt x="3680" y="21551"/>
                    <a:pt x="1334" y="19206"/>
                    <a:pt x="1334" y="16312"/>
                  </a:cubicBezTo>
                  <a:lnTo>
                    <a:pt x="1334" y="6573"/>
                  </a:lnTo>
                  <a:cubicBezTo>
                    <a:pt x="1334" y="3692"/>
                    <a:pt x="3680" y="1346"/>
                    <a:pt x="6573" y="1346"/>
                  </a:cubicBezTo>
                  <a:close/>
                  <a:moveTo>
                    <a:pt x="6573" y="1"/>
                  </a:moveTo>
                  <a:cubicBezTo>
                    <a:pt x="2941" y="1"/>
                    <a:pt x="0" y="2942"/>
                    <a:pt x="0" y="6573"/>
                  </a:cubicBezTo>
                  <a:lnTo>
                    <a:pt x="0" y="16312"/>
                  </a:lnTo>
                  <a:cubicBezTo>
                    <a:pt x="0" y="19944"/>
                    <a:pt x="2941" y="22885"/>
                    <a:pt x="6573" y="22896"/>
                  </a:cubicBezTo>
                  <a:lnTo>
                    <a:pt x="57401" y="22896"/>
                  </a:lnTo>
                  <a:cubicBezTo>
                    <a:pt x="61032" y="22885"/>
                    <a:pt x="63973" y="19944"/>
                    <a:pt x="63973" y="16312"/>
                  </a:cubicBezTo>
                  <a:lnTo>
                    <a:pt x="63973" y="6573"/>
                  </a:lnTo>
                  <a:cubicBezTo>
                    <a:pt x="63973" y="2954"/>
                    <a:pt x="61020" y="1"/>
                    <a:pt x="574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a:ea typeface="Roboto"/>
                <a:cs typeface="Roboto"/>
                <a:sym typeface="Roboto"/>
              </a:endParaRPr>
            </a:p>
          </p:txBody>
        </p:sp>
        <p:sp>
          <p:nvSpPr>
            <p:cNvPr id="332" name="Google Shape;332;p35"/>
            <p:cNvSpPr/>
            <p:nvPr/>
          </p:nvSpPr>
          <p:spPr>
            <a:xfrm>
              <a:off x="6044678" y="1932235"/>
              <a:ext cx="554750" cy="535446"/>
            </a:xfrm>
            <a:custGeom>
              <a:avLst/>
              <a:gdLst/>
              <a:ahLst/>
              <a:cxnLst/>
              <a:rect l="l" t="t" r="r" b="b"/>
              <a:pathLst>
                <a:path w="17789" h="17170" extrusionOk="0">
                  <a:moveTo>
                    <a:pt x="8894" y="1"/>
                  </a:moveTo>
                  <a:cubicBezTo>
                    <a:pt x="3989" y="1"/>
                    <a:pt x="0" y="3846"/>
                    <a:pt x="0" y="8585"/>
                  </a:cubicBezTo>
                  <a:cubicBezTo>
                    <a:pt x="0" y="13324"/>
                    <a:pt x="3989" y="17170"/>
                    <a:pt x="8894" y="17170"/>
                  </a:cubicBezTo>
                  <a:cubicBezTo>
                    <a:pt x="13800" y="17170"/>
                    <a:pt x="17788" y="13324"/>
                    <a:pt x="17788" y="8585"/>
                  </a:cubicBezTo>
                  <a:cubicBezTo>
                    <a:pt x="17788" y="3846"/>
                    <a:pt x="13800" y="1"/>
                    <a:pt x="889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a:ea typeface="Roboto"/>
                <a:cs typeface="Roboto"/>
                <a:sym typeface="Roboto"/>
              </a:endParaRPr>
            </a:p>
          </p:txBody>
        </p:sp>
        <p:sp>
          <p:nvSpPr>
            <p:cNvPr id="333" name="Google Shape;333;p35"/>
            <p:cNvSpPr/>
            <p:nvPr/>
          </p:nvSpPr>
          <p:spPr>
            <a:xfrm>
              <a:off x="6023878" y="1911434"/>
              <a:ext cx="596320" cy="577047"/>
            </a:xfrm>
            <a:custGeom>
              <a:avLst/>
              <a:gdLst/>
              <a:ahLst/>
              <a:cxnLst/>
              <a:rect l="l" t="t" r="r" b="b"/>
              <a:pathLst>
                <a:path w="19122" h="18504" extrusionOk="0">
                  <a:moveTo>
                    <a:pt x="9561" y="1346"/>
                  </a:moveTo>
                  <a:cubicBezTo>
                    <a:pt x="14098" y="1346"/>
                    <a:pt x="17788" y="4894"/>
                    <a:pt x="17788" y="9252"/>
                  </a:cubicBezTo>
                  <a:cubicBezTo>
                    <a:pt x="17788" y="13622"/>
                    <a:pt x="14098" y="17170"/>
                    <a:pt x="9561" y="17170"/>
                  </a:cubicBezTo>
                  <a:cubicBezTo>
                    <a:pt x="5025" y="17170"/>
                    <a:pt x="1346" y="13622"/>
                    <a:pt x="1346" y="9252"/>
                  </a:cubicBezTo>
                  <a:cubicBezTo>
                    <a:pt x="1346" y="4894"/>
                    <a:pt x="5025" y="1346"/>
                    <a:pt x="9561" y="1346"/>
                  </a:cubicBezTo>
                  <a:close/>
                  <a:moveTo>
                    <a:pt x="9561" y="1"/>
                  </a:moveTo>
                  <a:cubicBezTo>
                    <a:pt x="4287" y="1"/>
                    <a:pt x="1" y="4156"/>
                    <a:pt x="1" y="9252"/>
                  </a:cubicBezTo>
                  <a:cubicBezTo>
                    <a:pt x="1" y="14360"/>
                    <a:pt x="4287" y="18503"/>
                    <a:pt x="9561" y="18503"/>
                  </a:cubicBezTo>
                  <a:cubicBezTo>
                    <a:pt x="14848" y="18503"/>
                    <a:pt x="19122" y="14360"/>
                    <a:pt x="19122" y="9252"/>
                  </a:cubicBezTo>
                  <a:cubicBezTo>
                    <a:pt x="19122" y="4156"/>
                    <a:pt x="14836" y="1"/>
                    <a:pt x="956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a:ea typeface="Roboto"/>
                <a:cs typeface="Roboto"/>
                <a:sym typeface="Roboto"/>
              </a:endParaRPr>
            </a:p>
          </p:txBody>
        </p:sp>
        <p:sp>
          <p:nvSpPr>
            <p:cNvPr id="334" name="Google Shape;334;p35"/>
            <p:cNvSpPr txBox="1"/>
            <p:nvPr/>
          </p:nvSpPr>
          <p:spPr>
            <a:xfrm>
              <a:off x="6731175" y="1971650"/>
              <a:ext cx="1404600" cy="456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1100"/>
                </a:spcBef>
                <a:spcAft>
                  <a:spcPts val="1100"/>
                </a:spcAft>
                <a:buClr>
                  <a:schemeClr val="dk1"/>
                </a:buClr>
                <a:buSzPts val="1100"/>
                <a:buFont typeface="Arial"/>
                <a:buNone/>
              </a:pPr>
              <a:r>
                <a:rPr lang="en" sz="1100">
                  <a:solidFill>
                    <a:schemeClr val="dk1"/>
                  </a:solidFill>
                  <a:highlight>
                    <a:srgbClr val="FFFFFF"/>
                  </a:highlight>
                  <a:latin typeface="Century Gothic"/>
                  <a:ea typeface="Century Gothic"/>
                  <a:cs typeface="Century Gothic"/>
                  <a:sym typeface="Century Gothic"/>
                </a:rPr>
                <a:t>Increased academic outcomes</a:t>
              </a:r>
              <a:endParaRPr sz="900">
                <a:solidFill>
                  <a:srgbClr val="000000"/>
                </a:solidFill>
                <a:latin typeface="Roboto"/>
                <a:ea typeface="Roboto"/>
                <a:cs typeface="Roboto"/>
                <a:sym typeface="Roboto"/>
              </a:endParaRPr>
            </a:p>
          </p:txBody>
        </p:sp>
        <p:sp>
          <p:nvSpPr>
            <p:cNvPr id="335" name="Google Shape;335;p35"/>
            <p:cNvSpPr/>
            <p:nvPr/>
          </p:nvSpPr>
          <p:spPr>
            <a:xfrm>
              <a:off x="3291843" y="1317913"/>
              <a:ext cx="341506" cy="340204"/>
            </a:xfrm>
            <a:custGeom>
              <a:avLst/>
              <a:gdLst/>
              <a:ahLst/>
              <a:cxnLst/>
              <a:rect l="l" t="t" r="r" b="b"/>
              <a:pathLst>
                <a:path w="19401" h="19327" extrusionOk="0">
                  <a:moveTo>
                    <a:pt x="14796" y="1700"/>
                  </a:moveTo>
                  <a:lnTo>
                    <a:pt x="17815" y="3965"/>
                  </a:lnTo>
                  <a:lnTo>
                    <a:pt x="14796" y="6229"/>
                  </a:lnTo>
                  <a:lnTo>
                    <a:pt x="14796" y="5097"/>
                  </a:lnTo>
                  <a:cubicBezTo>
                    <a:pt x="14796" y="4783"/>
                    <a:pt x="14542" y="4529"/>
                    <a:pt x="14231" y="4529"/>
                  </a:cubicBezTo>
                  <a:lnTo>
                    <a:pt x="10795" y="4529"/>
                  </a:lnTo>
                  <a:cubicBezTo>
                    <a:pt x="9807" y="4529"/>
                    <a:pt x="8893" y="5046"/>
                    <a:pt x="8379" y="5888"/>
                  </a:cubicBezTo>
                  <a:cubicBezTo>
                    <a:pt x="8177" y="5547"/>
                    <a:pt x="7932" y="5230"/>
                    <a:pt x="7658" y="4946"/>
                  </a:cubicBezTo>
                  <a:cubicBezTo>
                    <a:pt x="8409" y="3974"/>
                    <a:pt x="9566" y="3403"/>
                    <a:pt x="10795" y="3397"/>
                  </a:cubicBezTo>
                  <a:lnTo>
                    <a:pt x="14231" y="3397"/>
                  </a:lnTo>
                  <a:cubicBezTo>
                    <a:pt x="14542" y="3397"/>
                    <a:pt x="14796" y="3143"/>
                    <a:pt x="14796" y="2832"/>
                  </a:cubicBezTo>
                  <a:lnTo>
                    <a:pt x="14796" y="1700"/>
                  </a:lnTo>
                  <a:close/>
                  <a:moveTo>
                    <a:pt x="5807" y="13011"/>
                  </a:moveTo>
                  <a:cubicBezTo>
                    <a:pt x="5888" y="13398"/>
                    <a:pt x="6015" y="13778"/>
                    <a:pt x="6184" y="14137"/>
                  </a:cubicBezTo>
                  <a:cubicBezTo>
                    <a:pt x="5538" y="14566"/>
                    <a:pt x="4777" y="14796"/>
                    <a:pt x="4001" y="14796"/>
                  </a:cubicBezTo>
                  <a:lnTo>
                    <a:pt x="1700" y="14796"/>
                  </a:lnTo>
                  <a:cubicBezTo>
                    <a:pt x="1386" y="14796"/>
                    <a:pt x="1133" y="14542"/>
                    <a:pt x="1133" y="14231"/>
                  </a:cubicBezTo>
                  <a:cubicBezTo>
                    <a:pt x="1133" y="13917"/>
                    <a:pt x="1386" y="13663"/>
                    <a:pt x="1700" y="13663"/>
                  </a:cubicBezTo>
                  <a:lnTo>
                    <a:pt x="4001" y="13663"/>
                  </a:lnTo>
                  <a:cubicBezTo>
                    <a:pt x="4662" y="13663"/>
                    <a:pt x="5299" y="13434"/>
                    <a:pt x="5807" y="13011"/>
                  </a:cubicBezTo>
                  <a:close/>
                  <a:moveTo>
                    <a:pt x="4001" y="4529"/>
                  </a:moveTo>
                  <a:cubicBezTo>
                    <a:pt x="6190" y="4532"/>
                    <a:pt x="7963" y="6305"/>
                    <a:pt x="7966" y="8494"/>
                  </a:cubicBezTo>
                  <a:lnTo>
                    <a:pt x="7966" y="11966"/>
                  </a:lnTo>
                  <a:cubicBezTo>
                    <a:pt x="7966" y="13527"/>
                    <a:pt x="9231" y="14792"/>
                    <a:pt x="10795" y="14796"/>
                  </a:cubicBezTo>
                  <a:lnTo>
                    <a:pt x="14231" y="14796"/>
                  </a:lnTo>
                  <a:cubicBezTo>
                    <a:pt x="14542" y="14796"/>
                    <a:pt x="14796" y="14542"/>
                    <a:pt x="14796" y="14231"/>
                  </a:cubicBezTo>
                  <a:lnTo>
                    <a:pt x="14796" y="13099"/>
                  </a:lnTo>
                  <a:lnTo>
                    <a:pt x="17815" y="15363"/>
                  </a:lnTo>
                  <a:lnTo>
                    <a:pt x="14796" y="17628"/>
                  </a:lnTo>
                  <a:lnTo>
                    <a:pt x="14796" y="16495"/>
                  </a:lnTo>
                  <a:cubicBezTo>
                    <a:pt x="14796" y="16181"/>
                    <a:pt x="14542" y="15928"/>
                    <a:pt x="14231" y="15928"/>
                  </a:cubicBezTo>
                  <a:lnTo>
                    <a:pt x="10795" y="15928"/>
                  </a:lnTo>
                  <a:cubicBezTo>
                    <a:pt x="8606" y="15925"/>
                    <a:pt x="6833" y="14152"/>
                    <a:pt x="6833" y="11966"/>
                  </a:cubicBezTo>
                  <a:lnTo>
                    <a:pt x="6833" y="8494"/>
                  </a:lnTo>
                  <a:cubicBezTo>
                    <a:pt x="6830" y="6930"/>
                    <a:pt x="5565" y="5665"/>
                    <a:pt x="4001" y="5662"/>
                  </a:cubicBezTo>
                  <a:lnTo>
                    <a:pt x="1700" y="5662"/>
                  </a:lnTo>
                  <a:cubicBezTo>
                    <a:pt x="1386" y="5662"/>
                    <a:pt x="1133" y="5408"/>
                    <a:pt x="1133" y="5097"/>
                  </a:cubicBezTo>
                  <a:cubicBezTo>
                    <a:pt x="1133" y="4783"/>
                    <a:pt x="1386" y="4529"/>
                    <a:pt x="1700" y="4529"/>
                  </a:cubicBezTo>
                  <a:close/>
                  <a:moveTo>
                    <a:pt x="14230" y="0"/>
                  </a:moveTo>
                  <a:cubicBezTo>
                    <a:pt x="13937" y="0"/>
                    <a:pt x="13663" y="232"/>
                    <a:pt x="13663" y="568"/>
                  </a:cubicBezTo>
                  <a:lnTo>
                    <a:pt x="13663" y="2265"/>
                  </a:lnTo>
                  <a:lnTo>
                    <a:pt x="10795" y="2265"/>
                  </a:lnTo>
                  <a:cubicBezTo>
                    <a:pt x="9228" y="2265"/>
                    <a:pt x="7745" y="2989"/>
                    <a:pt x="6782" y="4224"/>
                  </a:cubicBezTo>
                  <a:cubicBezTo>
                    <a:pt x="5955" y="3684"/>
                    <a:pt x="4988" y="3397"/>
                    <a:pt x="4001" y="3397"/>
                  </a:cubicBezTo>
                  <a:lnTo>
                    <a:pt x="1700" y="3397"/>
                  </a:lnTo>
                  <a:cubicBezTo>
                    <a:pt x="761" y="3397"/>
                    <a:pt x="0" y="4158"/>
                    <a:pt x="0" y="5097"/>
                  </a:cubicBezTo>
                  <a:cubicBezTo>
                    <a:pt x="0" y="6033"/>
                    <a:pt x="761" y="6794"/>
                    <a:pt x="1700" y="6794"/>
                  </a:cubicBezTo>
                  <a:lnTo>
                    <a:pt x="4001" y="6794"/>
                  </a:lnTo>
                  <a:cubicBezTo>
                    <a:pt x="4940" y="6794"/>
                    <a:pt x="5698" y="7555"/>
                    <a:pt x="5701" y="8494"/>
                  </a:cubicBezTo>
                  <a:lnTo>
                    <a:pt x="5701" y="10834"/>
                  </a:lnTo>
                  <a:cubicBezTo>
                    <a:pt x="5698" y="11770"/>
                    <a:pt x="4940" y="12531"/>
                    <a:pt x="4001" y="12531"/>
                  </a:cubicBezTo>
                  <a:lnTo>
                    <a:pt x="1700" y="12531"/>
                  </a:lnTo>
                  <a:cubicBezTo>
                    <a:pt x="761" y="12531"/>
                    <a:pt x="0" y="13292"/>
                    <a:pt x="0" y="14231"/>
                  </a:cubicBezTo>
                  <a:cubicBezTo>
                    <a:pt x="0" y="15167"/>
                    <a:pt x="761" y="15928"/>
                    <a:pt x="1700" y="15928"/>
                  </a:cubicBezTo>
                  <a:lnTo>
                    <a:pt x="4001" y="15928"/>
                  </a:lnTo>
                  <a:cubicBezTo>
                    <a:pt x="4988" y="15928"/>
                    <a:pt x="5955" y="15641"/>
                    <a:pt x="6782" y="15100"/>
                  </a:cubicBezTo>
                  <a:cubicBezTo>
                    <a:pt x="7745" y="16338"/>
                    <a:pt x="9228" y="17060"/>
                    <a:pt x="10795" y="17060"/>
                  </a:cubicBezTo>
                  <a:lnTo>
                    <a:pt x="13663" y="17060"/>
                  </a:lnTo>
                  <a:lnTo>
                    <a:pt x="13663" y="18760"/>
                  </a:lnTo>
                  <a:cubicBezTo>
                    <a:pt x="13663" y="19095"/>
                    <a:pt x="13938" y="19326"/>
                    <a:pt x="14232" y="19326"/>
                  </a:cubicBezTo>
                  <a:cubicBezTo>
                    <a:pt x="14347" y="19326"/>
                    <a:pt x="14464" y="19291"/>
                    <a:pt x="14569" y="19213"/>
                  </a:cubicBezTo>
                  <a:lnTo>
                    <a:pt x="19098" y="15816"/>
                  </a:lnTo>
                  <a:cubicBezTo>
                    <a:pt x="19400" y="15590"/>
                    <a:pt x="19400" y="15134"/>
                    <a:pt x="19098" y="14910"/>
                  </a:cubicBezTo>
                  <a:lnTo>
                    <a:pt x="14569" y="11513"/>
                  </a:lnTo>
                  <a:cubicBezTo>
                    <a:pt x="14464" y="11434"/>
                    <a:pt x="14345" y="11398"/>
                    <a:pt x="14230" y="11398"/>
                  </a:cubicBezTo>
                  <a:cubicBezTo>
                    <a:pt x="13937" y="11398"/>
                    <a:pt x="13663" y="11630"/>
                    <a:pt x="13663" y="11966"/>
                  </a:cubicBezTo>
                  <a:lnTo>
                    <a:pt x="13663" y="13663"/>
                  </a:lnTo>
                  <a:lnTo>
                    <a:pt x="10795" y="13663"/>
                  </a:lnTo>
                  <a:cubicBezTo>
                    <a:pt x="9856" y="13663"/>
                    <a:pt x="9098" y="12902"/>
                    <a:pt x="9098" y="11966"/>
                  </a:cubicBezTo>
                  <a:lnTo>
                    <a:pt x="9098" y="7362"/>
                  </a:lnTo>
                  <a:cubicBezTo>
                    <a:pt x="9098" y="6423"/>
                    <a:pt x="9856" y="5662"/>
                    <a:pt x="10795" y="5662"/>
                  </a:cubicBezTo>
                  <a:lnTo>
                    <a:pt x="13663" y="5662"/>
                  </a:lnTo>
                  <a:lnTo>
                    <a:pt x="13663" y="7362"/>
                  </a:lnTo>
                  <a:cubicBezTo>
                    <a:pt x="13663" y="7576"/>
                    <a:pt x="13784" y="7769"/>
                    <a:pt x="13977" y="7866"/>
                  </a:cubicBezTo>
                  <a:cubicBezTo>
                    <a:pt x="14057" y="7906"/>
                    <a:pt x="14144" y="7926"/>
                    <a:pt x="14230" y="7926"/>
                  </a:cubicBezTo>
                  <a:cubicBezTo>
                    <a:pt x="14350" y="7926"/>
                    <a:pt x="14469" y="7888"/>
                    <a:pt x="14569" y="7815"/>
                  </a:cubicBezTo>
                  <a:lnTo>
                    <a:pt x="19098" y="4418"/>
                  </a:lnTo>
                  <a:cubicBezTo>
                    <a:pt x="19400" y="4191"/>
                    <a:pt x="19400" y="3735"/>
                    <a:pt x="19098" y="3512"/>
                  </a:cubicBezTo>
                  <a:lnTo>
                    <a:pt x="14569" y="115"/>
                  </a:lnTo>
                  <a:cubicBezTo>
                    <a:pt x="14464" y="36"/>
                    <a:pt x="14345" y="0"/>
                    <a:pt x="142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latin typeface="Roboto"/>
                <a:ea typeface="Roboto"/>
                <a:cs typeface="Roboto"/>
                <a:sym typeface="Roboto"/>
              </a:endParaRPr>
            </a:p>
          </p:txBody>
        </p:sp>
      </p:grpSp>
      <p:grpSp>
        <p:nvGrpSpPr>
          <p:cNvPr id="336" name="Google Shape;336;p35"/>
          <p:cNvGrpSpPr/>
          <p:nvPr/>
        </p:nvGrpSpPr>
        <p:grpSpPr>
          <a:xfrm>
            <a:off x="3118871" y="1508417"/>
            <a:ext cx="2337316" cy="951036"/>
            <a:chOff x="3118871" y="1131341"/>
            <a:chExt cx="2337316" cy="713295"/>
          </a:xfrm>
        </p:grpSpPr>
        <p:sp>
          <p:nvSpPr>
            <p:cNvPr id="337" name="Google Shape;337;p35"/>
            <p:cNvSpPr/>
            <p:nvPr/>
          </p:nvSpPr>
          <p:spPr>
            <a:xfrm>
              <a:off x="3428881" y="1131341"/>
              <a:ext cx="2027306" cy="713295"/>
            </a:xfrm>
            <a:custGeom>
              <a:avLst/>
              <a:gdLst/>
              <a:ahLst/>
              <a:cxnLst/>
              <a:rect l="l" t="t" r="r" b="b"/>
              <a:pathLst>
                <a:path w="65009" h="22873" extrusionOk="0">
                  <a:moveTo>
                    <a:pt x="58425" y="1334"/>
                  </a:moveTo>
                  <a:cubicBezTo>
                    <a:pt x="61318" y="1334"/>
                    <a:pt x="63663" y="3680"/>
                    <a:pt x="63663" y="6561"/>
                  </a:cubicBezTo>
                  <a:lnTo>
                    <a:pt x="63663" y="16313"/>
                  </a:lnTo>
                  <a:cubicBezTo>
                    <a:pt x="63663" y="19194"/>
                    <a:pt x="61318" y="21539"/>
                    <a:pt x="58425" y="21539"/>
                  </a:cubicBezTo>
                  <a:lnTo>
                    <a:pt x="6573" y="21539"/>
                  </a:lnTo>
                  <a:cubicBezTo>
                    <a:pt x="3680" y="21539"/>
                    <a:pt x="1334" y="19194"/>
                    <a:pt x="1334" y="16313"/>
                  </a:cubicBezTo>
                  <a:lnTo>
                    <a:pt x="1334" y="6573"/>
                  </a:lnTo>
                  <a:cubicBezTo>
                    <a:pt x="1334" y="3680"/>
                    <a:pt x="3680" y="1334"/>
                    <a:pt x="6573" y="1334"/>
                  </a:cubicBezTo>
                  <a:close/>
                  <a:moveTo>
                    <a:pt x="6573" y="1"/>
                  </a:moveTo>
                  <a:cubicBezTo>
                    <a:pt x="2942" y="1"/>
                    <a:pt x="1" y="2942"/>
                    <a:pt x="1" y="6561"/>
                  </a:cubicBezTo>
                  <a:lnTo>
                    <a:pt x="1" y="16301"/>
                  </a:lnTo>
                  <a:cubicBezTo>
                    <a:pt x="1" y="19932"/>
                    <a:pt x="2942" y="22873"/>
                    <a:pt x="6573" y="22873"/>
                  </a:cubicBezTo>
                  <a:lnTo>
                    <a:pt x="58425" y="22873"/>
                  </a:lnTo>
                  <a:cubicBezTo>
                    <a:pt x="62056" y="22873"/>
                    <a:pt x="64997" y="19932"/>
                    <a:pt x="65009" y="16313"/>
                  </a:cubicBezTo>
                  <a:lnTo>
                    <a:pt x="65009" y="6573"/>
                  </a:lnTo>
                  <a:cubicBezTo>
                    <a:pt x="64997" y="2942"/>
                    <a:pt x="62056" y="1"/>
                    <a:pt x="584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a:ea typeface="Roboto"/>
                <a:cs typeface="Roboto"/>
                <a:sym typeface="Roboto"/>
              </a:endParaRPr>
            </a:p>
          </p:txBody>
        </p:sp>
        <p:sp>
          <p:nvSpPr>
            <p:cNvPr id="338" name="Google Shape;338;p35"/>
            <p:cNvSpPr/>
            <p:nvPr/>
          </p:nvSpPr>
          <p:spPr>
            <a:xfrm>
              <a:off x="3163028" y="1210458"/>
              <a:ext cx="554750" cy="554719"/>
            </a:xfrm>
            <a:custGeom>
              <a:avLst/>
              <a:gdLst/>
              <a:ahLst/>
              <a:cxnLst/>
              <a:rect l="l" t="t" r="r" b="b"/>
              <a:pathLst>
                <a:path w="17789" h="17788" extrusionOk="0">
                  <a:moveTo>
                    <a:pt x="8895" y="0"/>
                  </a:moveTo>
                  <a:cubicBezTo>
                    <a:pt x="3978" y="0"/>
                    <a:pt x="1" y="3989"/>
                    <a:pt x="1" y="8894"/>
                  </a:cubicBezTo>
                  <a:cubicBezTo>
                    <a:pt x="1" y="13811"/>
                    <a:pt x="3978" y="17788"/>
                    <a:pt x="8895" y="17788"/>
                  </a:cubicBezTo>
                  <a:cubicBezTo>
                    <a:pt x="13800" y="17788"/>
                    <a:pt x="17789" y="13811"/>
                    <a:pt x="17789" y="8894"/>
                  </a:cubicBezTo>
                  <a:cubicBezTo>
                    <a:pt x="17789" y="3989"/>
                    <a:pt x="13800" y="0"/>
                    <a:pt x="88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a:ea typeface="Roboto"/>
                <a:cs typeface="Roboto"/>
                <a:sym typeface="Roboto"/>
              </a:endParaRPr>
            </a:p>
          </p:txBody>
        </p:sp>
        <p:sp>
          <p:nvSpPr>
            <p:cNvPr id="339" name="Google Shape;339;p35"/>
            <p:cNvSpPr/>
            <p:nvPr/>
          </p:nvSpPr>
          <p:spPr>
            <a:xfrm>
              <a:off x="3118871" y="1189689"/>
              <a:ext cx="619708" cy="596288"/>
            </a:xfrm>
            <a:custGeom>
              <a:avLst/>
              <a:gdLst/>
              <a:ahLst/>
              <a:cxnLst/>
              <a:rect l="l" t="t" r="r" b="b"/>
              <a:pathLst>
                <a:path w="19872" h="19121" extrusionOk="0">
                  <a:moveTo>
                    <a:pt x="10311" y="1345"/>
                  </a:moveTo>
                  <a:cubicBezTo>
                    <a:pt x="14847" y="1345"/>
                    <a:pt x="18526" y="5024"/>
                    <a:pt x="18538" y="9560"/>
                  </a:cubicBezTo>
                  <a:cubicBezTo>
                    <a:pt x="18538" y="12882"/>
                    <a:pt x="16526" y="15882"/>
                    <a:pt x="13454" y="17156"/>
                  </a:cubicBezTo>
                  <a:cubicBezTo>
                    <a:pt x="12436" y="17579"/>
                    <a:pt x="11366" y="17784"/>
                    <a:pt x="10306" y="17784"/>
                  </a:cubicBezTo>
                  <a:cubicBezTo>
                    <a:pt x="8168" y="17784"/>
                    <a:pt x="6068" y="16950"/>
                    <a:pt x="4501" y="15382"/>
                  </a:cubicBezTo>
                  <a:cubicBezTo>
                    <a:pt x="2143" y="13025"/>
                    <a:pt x="1441" y="9489"/>
                    <a:pt x="2715" y="6417"/>
                  </a:cubicBezTo>
                  <a:cubicBezTo>
                    <a:pt x="3989" y="3345"/>
                    <a:pt x="6989" y="1345"/>
                    <a:pt x="10311" y="1345"/>
                  </a:cubicBezTo>
                  <a:close/>
                  <a:moveTo>
                    <a:pt x="10317" y="1"/>
                  </a:moveTo>
                  <a:cubicBezTo>
                    <a:pt x="7828" y="1"/>
                    <a:pt x="5381" y="972"/>
                    <a:pt x="3548" y="2797"/>
                  </a:cubicBezTo>
                  <a:cubicBezTo>
                    <a:pt x="810" y="5536"/>
                    <a:pt x="0" y="9643"/>
                    <a:pt x="1476" y="13215"/>
                  </a:cubicBezTo>
                  <a:cubicBezTo>
                    <a:pt x="2953" y="16799"/>
                    <a:pt x="6441" y="19121"/>
                    <a:pt x="10311" y="19121"/>
                  </a:cubicBezTo>
                  <a:cubicBezTo>
                    <a:pt x="15585" y="19121"/>
                    <a:pt x="19872" y="14834"/>
                    <a:pt x="19872" y="9560"/>
                  </a:cubicBezTo>
                  <a:cubicBezTo>
                    <a:pt x="19872" y="5690"/>
                    <a:pt x="17538" y="2202"/>
                    <a:pt x="13966" y="726"/>
                  </a:cubicBezTo>
                  <a:cubicBezTo>
                    <a:pt x="12785" y="237"/>
                    <a:pt x="11546" y="1"/>
                    <a:pt x="103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a:ea typeface="Roboto"/>
                <a:cs typeface="Roboto"/>
                <a:sym typeface="Roboto"/>
              </a:endParaRPr>
            </a:p>
          </p:txBody>
        </p:sp>
        <p:sp>
          <p:nvSpPr>
            <p:cNvPr id="340" name="Google Shape;340;p35"/>
            <p:cNvSpPr txBox="1"/>
            <p:nvPr/>
          </p:nvSpPr>
          <p:spPr>
            <a:xfrm>
              <a:off x="3865050" y="1259700"/>
              <a:ext cx="1404600" cy="456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1100"/>
                </a:spcBef>
                <a:spcAft>
                  <a:spcPts val="1100"/>
                </a:spcAft>
                <a:buClr>
                  <a:schemeClr val="dk1"/>
                </a:buClr>
                <a:buSzPts val="1100"/>
                <a:buFont typeface="Arial"/>
                <a:buNone/>
              </a:pPr>
              <a:r>
                <a:rPr lang="en" sz="1100">
                  <a:solidFill>
                    <a:schemeClr val="dk1"/>
                  </a:solidFill>
                  <a:highlight>
                    <a:srgbClr val="FFFFFF"/>
                  </a:highlight>
                  <a:latin typeface="Century Gothic"/>
                  <a:ea typeface="Century Gothic"/>
                  <a:cs typeface="Century Gothic"/>
                  <a:sym typeface="Century Gothic"/>
                </a:rPr>
                <a:t>Decreased student referrals for behaviors</a:t>
              </a:r>
              <a:endParaRPr sz="900">
                <a:solidFill>
                  <a:srgbClr val="000000"/>
                </a:solidFill>
                <a:latin typeface="Roboto"/>
                <a:ea typeface="Roboto"/>
                <a:cs typeface="Roboto"/>
                <a:sym typeface="Roboto"/>
              </a:endParaRPr>
            </a:p>
          </p:txBody>
        </p:sp>
      </p:grpSp>
      <p:sp>
        <p:nvSpPr>
          <p:cNvPr id="341" name="Google Shape;341;p35"/>
          <p:cNvSpPr/>
          <p:nvPr/>
        </p:nvSpPr>
        <p:spPr>
          <a:xfrm>
            <a:off x="3291843" y="1756886"/>
            <a:ext cx="341506" cy="453605"/>
          </a:xfrm>
          <a:custGeom>
            <a:avLst/>
            <a:gdLst/>
            <a:ahLst/>
            <a:cxnLst/>
            <a:rect l="l" t="t" r="r" b="b"/>
            <a:pathLst>
              <a:path w="19401" h="19327" extrusionOk="0">
                <a:moveTo>
                  <a:pt x="14796" y="1700"/>
                </a:moveTo>
                <a:lnTo>
                  <a:pt x="17815" y="3965"/>
                </a:lnTo>
                <a:lnTo>
                  <a:pt x="14796" y="6229"/>
                </a:lnTo>
                <a:lnTo>
                  <a:pt x="14796" y="5097"/>
                </a:lnTo>
                <a:cubicBezTo>
                  <a:pt x="14796" y="4783"/>
                  <a:pt x="14542" y="4529"/>
                  <a:pt x="14231" y="4529"/>
                </a:cubicBezTo>
                <a:lnTo>
                  <a:pt x="10795" y="4529"/>
                </a:lnTo>
                <a:cubicBezTo>
                  <a:pt x="9807" y="4529"/>
                  <a:pt x="8893" y="5046"/>
                  <a:pt x="8379" y="5888"/>
                </a:cubicBezTo>
                <a:cubicBezTo>
                  <a:pt x="8177" y="5547"/>
                  <a:pt x="7932" y="5230"/>
                  <a:pt x="7658" y="4946"/>
                </a:cubicBezTo>
                <a:cubicBezTo>
                  <a:pt x="8409" y="3974"/>
                  <a:pt x="9566" y="3403"/>
                  <a:pt x="10795" y="3397"/>
                </a:cubicBezTo>
                <a:lnTo>
                  <a:pt x="14231" y="3397"/>
                </a:lnTo>
                <a:cubicBezTo>
                  <a:pt x="14542" y="3397"/>
                  <a:pt x="14796" y="3143"/>
                  <a:pt x="14796" y="2832"/>
                </a:cubicBezTo>
                <a:lnTo>
                  <a:pt x="14796" y="1700"/>
                </a:lnTo>
                <a:close/>
                <a:moveTo>
                  <a:pt x="5807" y="13011"/>
                </a:moveTo>
                <a:cubicBezTo>
                  <a:pt x="5888" y="13398"/>
                  <a:pt x="6015" y="13778"/>
                  <a:pt x="6184" y="14137"/>
                </a:cubicBezTo>
                <a:cubicBezTo>
                  <a:pt x="5538" y="14566"/>
                  <a:pt x="4777" y="14796"/>
                  <a:pt x="4001" y="14796"/>
                </a:cubicBezTo>
                <a:lnTo>
                  <a:pt x="1700" y="14796"/>
                </a:lnTo>
                <a:cubicBezTo>
                  <a:pt x="1386" y="14796"/>
                  <a:pt x="1133" y="14542"/>
                  <a:pt x="1133" y="14231"/>
                </a:cubicBezTo>
                <a:cubicBezTo>
                  <a:pt x="1133" y="13917"/>
                  <a:pt x="1386" y="13663"/>
                  <a:pt x="1700" y="13663"/>
                </a:cubicBezTo>
                <a:lnTo>
                  <a:pt x="4001" y="13663"/>
                </a:lnTo>
                <a:cubicBezTo>
                  <a:pt x="4662" y="13663"/>
                  <a:pt x="5299" y="13434"/>
                  <a:pt x="5807" y="13011"/>
                </a:cubicBezTo>
                <a:close/>
                <a:moveTo>
                  <a:pt x="4001" y="4529"/>
                </a:moveTo>
                <a:cubicBezTo>
                  <a:pt x="6190" y="4532"/>
                  <a:pt x="7963" y="6305"/>
                  <a:pt x="7966" y="8494"/>
                </a:cubicBezTo>
                <a:lnTo>
                  <a:pt x="7966" y="11966"/>
                </a:lnTo>
                <a:cubicBezTo>
                  <a:pt x="7966" y="13527"/>
                  <a:pt x="9231" y="14792"/>
                  <a:pt x="10795" y="14796"/>
                </a:cubicBezTo>
                <a:lnTo>
                  <a:pt x="14231" y="14796"/>
                </a:lnTo>
                <a:cubicBezTo>
                  <a:pt x="14542" y="14796"/>
                  <a:pt x="14796" y="14542"/>
                  <a:pt x="14796" y="14231"/>
                </a:cubicBezTo>
                <a:lnTo>
                  <a:pt x="14796" y="13099"/>
                </a:lnTo>
                <a:lnTo>
                  <a:pt x="17815" y="15363"/>
                </a:lnTo>
                <a:lnTo>
                  <a:pt x="14796" y="17628"/>
                </a:lnTo>
                <a:lnTo>
                  <a:pt x="14796" y="16495"/>
                </a:lnTo>
                <a:cubicBezTo>
                  <a:pt x="14796" y="16181"/>
                  <a:pt x="14542" y="15928"/>
                  <a:pt x="14231" y="15928"/>
                </a:cubicBezTo>
                <a:lnTo>
                  <a:pt x="10795" y="15928"/>
                </a:lnTo>
                <a:cubicBezTo>
                  <a:pt x="8606" y="15925"/>
                  <a:pt x="6833" y="14152"/>
                  <a:pt x="6833" y="11966"/>
                </a:cubicBezTo>
                <a:lnTo>
                  <a:pt x="6833" y="8494"/>
                </a:lnTo>
                <a:cubicBezTo>
                  <a:pt x="6830" y="6930"/>
                  <a:pt x="5565" y="5665"/>
                  <a:pt x="4001" y="5662"/>
                </a:cubicBezTo>
                <a:lnTo>
                  <a:pt x="1700" y="5662"/>
                </a:lnTo>
                <a:cubicBezTo>
                  <a:pt x="1386" y="5662"/>
                  <a:pt x="1133" y="5408"/>
                  <a:pt x="1133" y="5097"/>
                </a:cubicBezTo>
                <a:cubicBezTo>
                  <a:pt x="1133" y="4783"/>
                  <a:pt x="1386" y="4529"/>
                  <a:pt x="1700" y="4529"/>
                </a:cubicBezTo>
                <a:close/>
                <a:moveTo>
                  <a:pt x="14230" y="0"/>
                </a:moveTo>
                <a:cubicBezTo>
                  <a:pt x="13937" y="0"/>
                  <a:pt x="13663" y="232"/>
                  <a:pt x="13663" y="568"/>
                </a:cubicBezTo>
                <a:lnTo>
                  <a:pt x="13663" y="2265"/>
                </a:lnTo>
                <a:lnTo>
                  <a:pt x="10795" y="2265"/>
                </a:lnTo>
                <a:cubicBezTo>
                  <a:pt x="9228" y="2265"/>
                  <a:pt x="7745" y="2989"/>
                  <a:pt x="6782" y="4224"/>
                </a:cubicBezTo>
                <a:cubicBezTo>
                  <a:pt x="5955" y="3684"/>
                  <a:pt x="4988" y="3397"/>
                  <a:pt x="4001" y="3397"/>
                </a:cubicBezTo>
                <a:lnTo>
                  <a:pt x="1700" y="3397"/>
                </a:lnTo>
                <a:cubicBezTo>
                  <a:pt x="761" y="3397"/>
                  <a:pt x="0" y="4158"/>
                  <a:pt x="0" y="5097"/>
                </a:cubicBezTo>
                <a:cubicBezTo>
                  <a:pt x="0" y="6033"/>
                  <a:pt x="761" y="6794"/>
                  <a:pt x="1700" y="6794"/>
                </a:cubicBezTo>
                <a:lnTo>
                  <a:pt x="4001" y="6794"/>
                </a:lnTo>
                <a:cubicBezTo>
                  <a:pt x="4940" y="6794"/>
                  <a:pt x="5698" y="7555"/>
                  <a:pt x="5701" y="8494"/>
                </a:cubicBezTo>
                <a:lnTo>
                  <a:pt x="5701" y="10834"/>
                </a:lnTo>
                <a:cubicBezTo>
                  <a:pt x="5698" y="11770"/>
                  <a:pt x="4940" y="12531"/>
                  <a:pt x="4001" y="12531"/>
                </a:cubicBezTo>
                <a:lnTo>
                  <a:pt x="1700" y="12531"/>
                </a:lnTo>
                <a:cubicBezTo>
                  <a:pt x="761" y="12531"/>
                  <a:pt x="0" y="13292"/>
                  <a:pt x="0" y="14231"/>
                </a:cubicBezTo>
                <a:cubicBezTo>
                  <a:pt x="0" y="15167"/>
                  <a:pt x="761" y="15928"/>
                  <a:pt x="1700" y="15928"/>
                </a:cubicBezTo>
                <a:lnTo>
                  <a:pt x="4001" y="15928"/>
                </a:lnTo>
                <a:cubicBezTo>
                  <a:pt x="4988" y="15928"/>
                  <a:pt x="5955" y="15641"/>
                  <a:pt x="6782" y="15100"/>
                </a:cubicBezTo>
                <a:cubicBezTo>
                  <a:pt x="7745" y="16338"/>
                  <a:pt x="9228" y="17060"/>
                  <a:pt x="10795" y="17060"/>
                </a:cubicBezTo>
                <a:lnTo>
                  <a:pt x="13663" y="17060"/>
                </a:lnTo>
                <a:lnTo>
                  <a:pt x="13663" y="18760"/>
                </a:lnTo>
                <a:cubicBezTo>
                  <a:pt x="13663" y="19095"/>
                  <a:pt x="13938" y="19326"/>
                  <a:pt x="14232" y="19326"/>
                </a:cubicBezTo>
                <a:cubicBezTo>
                  <a:pt x="14347" y="19326"/>
                  <a:pt x="14464" y="19291"/>
                  <a:pt x="14569" y="19213"/>
                </a:cubicBezTo>
                <a:lnTo>
                  <a:pt x="19098" y="15816"/>
                </a:lnTo>
                <a:cubicBezTo>
                  <a:pt x="19400" y="15590"/>
                  <a:pt x="19400" y="15134"/>
                  <a:pt x="19098" y="14910"/>
                </a:cubicBezTo>
                <a:lnTo>
                  <a:pt x="14569" y="11513"/>
                </a:lnTo>
                <a:cubicBezTo>
                  <a:pt x="14464" y="11434"/>
                  <a:pt x="14345" y="11398"/>
                  <a:pt x="14230" y="11398"/>
                </a:cubicBezTo>
                <a:cubicBezTo>
                  <a:pt x="13937" y="11398"/>
                  <a:pt x="13663" y="11630"/>
                  <a:pt x="13663" y="11966"/>
                </a:cubicBezTo>
                <a:lnTo>
                  <a:pt x="13663" y="13663"/>
                </a:lnTo>
                <a:lnTo>
                  <a:pt x="10795" y="13663"/>
                </a:lnTo>
                <a:cubicBezTo>
                  <a:pt x="9856" y="13663"/>
                  <a:pt x="9098" y="12902"/>
                  <a:pt x="9098" y="11966"/>
                </a:cubicBezTo>
                <a:lnTo>
                  <a:pt x="9098" y="7362"/>
                </a:lnTo>
                <a:cubicBezTo>
                  <a:pt x="9098" y="6423"/>
                  <a:pt x="9856" y="5662"/>
                  <a:pt x="10795" y="5662"/>
                </a:cubicBezTo>
                <a:lnTo>
                  <a:pt x="13663" y="5662"/>
                </a:lnTo>
                <a:lnTo>
                  <a:pt x="13663" y="7362"/>
                </a:lnTo>
                <a:cubicBezTo>
                  <a:pt x="13663" y="7576"/>
                  <a:pt x="13784" y="7769"/>
                  <a:pt x="13977" y="7866"/>
                </a:cubicBezTo>
                <a:cubicBezTo>
                  <a:pt x="14057" y="7906"/>
                  <a:pt x="14144" y="7926"/>
                  <a:pt x="14230" y="7926"/>
                </a:cubicBezTo>
                <a:cubicBezTo>
                  <a:pt x="14350" y="7926"/>
                  <a:pt x="14469" y="7888"/>
                  <a:pt x="14569" y="7815"/>
                </a:cubicBezTo>
                <a:lnTo>
                  <a:pt x="19098" y="4418"/>
                </a:lnTo>
                <a:cubicBezTo>
                  <a:pt x="19400" y="4191"/>
                  <a:pt x="19400" y="3735"/>
                  <a:pt x="19098" y="3512"/>
                </a:cubicBezTo>
                <a:lnTo>
                  <a:pt x="14569" y="115"/>
                </a:lnTo>
                <a:cubicBezTo>
                  <a:pt x="14464" y="36"/>
                  <a:pt x="14345" y="0"/>
                  <a:pt x="142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latin typeface="Roboto"/>
              <a:ea typeface="Roboto"/>
              <a:cs typeface="Roboto"/>
              <a:sym typeface="Roboto"/>
            </a:endParaRPr>
          </a:p>
        </p:txBody>
      </p:sp>
      <p:sp>
        <p:nvSpPr>
          <p:cNvPr id="342" name="Google Shape;342;p35"/>
          <p:cNvSpPr/>
          <p:nvPr/>
        </p:nvSpPr>
        <p:spPr>
          <a:xfrm>
            <a:off x="6159168" y="2731336"/>
            <a:ext cx="341506" cy="453605"/>
          </a:xfrm>
          <a:custGeom>
            <a:avLst/>
            <a:gdLst/>
            <a:ahLst/>
            <a:cxnLst/>
            <a:rect l="l" t="t" r="r" b="b"/>
            <a:pathLst>
              <a:path w="19401" h="19327" extrusionOk="0">
                <a:moveTo>
                  <a:pt x="14796" y="1700"/>
                </a:moveTo>
                <a:lnTo>
                  <a:pt x="17815" y="3965"/>
                </a:lnTo>
                <a:lnTo>
                  <a:pt x="14796" y="6229"/>
                </a:lnTo>
                <a:lnTo>
                  <a:pt x="14796" y="5097"/>
                </a:lnTo>
                <a:cubicBezTo>
                  <a:pt x="14796" y="4783"/>
                  <a:pt x="14542" y="4529"/>
                  <a:pt x="14231" y="4529"/>
                </a:cubicBezTo>
                <a:lnTo>
                  <a:pt x="10795" y="4529"/>
                </a:lnTo>
                <a:cubicBezTo>
                  <a:pt x="9807" y="4529"/>
                  <a:pt x="8893" y="5046"/>
                  <a:pt x="8379" y="5888"/>
                </a:cubicBezTo>
                <a:cubicBezTo>
                  <a:pt x="8177" y="5547"/>
                  <a:pt x="7932" y="5230"/>
                  <a:pt x="7658" y="4946"/>
                </a:cubicBezTo>
                <a:cubicBezTo>
                  <a:pt x="8409" y="3974"/>
                  <a:pt x="9566" y="3403"/>
                  <a:pt x="10795" y="3397"/>
                </a:cubicBezTo>
                <a:lnTo>
                  <a:pt x="14231" y="3397"/>
                </a:lnTo>
                <a:cubicBezTo>
                  <a:pt x="14542" y="3397"/>
                  <a:pt x="14796" y="3143"/>
                  <a:pt x="14796" y="2832"/>
                </a:cubicBezTo>
                <a:lnTo>
                  <a:pt x="14796" y="1700"/>
                </a:lnTo>
                <a:close/>
                <a:moveTo>
                  <a:pt x="5807" y="13011"/>
                </a:moveTo>
                <a:cubicBezTo>
                  <a:pt x="5888" y="13398"/>
                  <a:pt x="6015" y="13778"/>
                  <a:pt x="6184" y="14137"/>
                </a:cubicBezTo>
                <a:cubicBezTo>
                  <a:pt x="5538" y="14566"/>
                  <a:pt x="4777" y="14796"/>
                  <a:pt x="4001" y="14796"/>
                </a:cubicBezTo>
                <a:lnTo>
                  <a:pt x="1700" y="14796"/>
                </a:lnTo>
                <a:cubicBezTo>
                  <a:pt x="1386" y="14796"/>
                  <a:pt x="1133" y="14542"/>
                  <a:pt x="1133" y="14231"/>
                </a:cubicBezTo>
                <a:cubicBezTo>
                  <a:pt x="1133" y="13917"/>
                  <a:pt x="1386" y="13663"/>
                  <a:pt x="1700" y="13663"/>
                </a:cubicBezTo>
                <a:lnTo>
                  <a:pt x="4001" y="13663"/>
                </a:lnTo>
                <a:cubicBezTo>
                  <a:pt x="4662" y="13663"/>
                  <a:pt x="5299" y="13434"/>
                  <a:pt x="5807" y="13011"/>
                </a:cubicBezTo>
                <a:close/>
                <a:moveTo>
                  <a:pt x="4001" y="4529"/>
                </a:moveTo>
                <a:cubicBezTo>
                  <a:pt x="6190" y="4532"/>
                  <a:pt x="7963" y="6305"/>
                  <a:pt x="7966" y="8494"/>
                </a:cubicBezTo>
                <a:lnTo>
                  <a:pt x="7966" y="11966"/>
                </a:lnTo>
                <a:cubicBezTo>
                  <a:pt x="7966" y="13527"/>
                  <a:pt x="9231" y="14792"/>
                  <a:pt x="10795" y="14796"/>
                </a:cubicBezTo>
                <a:lnTo>
                  <a:pt x="14231" y="14796"/>
                </a:lnTo>
                <a:cubicBezTo>
                  <a:pt x="14542" y="14796"/>
                  <a:pt x="14796" y="14542"/>
                  <a:pt x="14796" y="14231"/>
                </a:cubicBezTo>
                <a:lnTo>
                  <a:pt x="14796" y="13099"/>
                </a:lnTo>
                <a:lnTo>
                  <a:pt x="17815" y="15363"/>
                </a:lnTo>
                <a:lnTo>
                  <a:pt x="14796" y="17628"/>
                </a:lnTo>
                <a:lnTo>
                  <a:pt x="14796" y="16495"/>
                </a:lnTo>
                <a:cubicBezTo>
                  <a:pt x="14796" y="16181"/>
                  <a:pt x="14542" y="15928"/>
                  <a:pt x="14231" y="15928"/>
                </a:cubicBezTo>
                <a:lnTo>
                  <a:pt x="10795" y="15928"/>
                </a:lnTo>
                <a:cubicBezTo>
                  <a:pt x="8606" y="15925"/>
                  <a:pt x="6833" y="14152"/>
                  <a:pt x="6833" y="11966"/>
                </a:cubicBezTo>
                <a:lnTo>
                  <a:pt x="6833" y="8494"/>
                </a:lnTo>
                <a:cubicBezTo>
                  <a:pt x="6830" y="6930"/>
                  <a:pt x="5565" y="5665"/>
                  <a:pt x="4001" y="5662"/>
                </a:cubicBezTo>
                <a:lnTo>
                  <a:pt x="1700" y="5662"/>
                </a:lnTo>
                <a:cubicBezTo>
                  <a:pt x="1386" y="5662"/>
                  <a:pt x="1133" y="5408"/>
                  <a:pt x="1133" y="5097"/>
                </a:cubicBezTo>
                <a:cubicBezTo>
                  <a:pt x="1133" y="4783"/>
                  <a:pt x="1386" y="4529"/>
                  <a:pt x="1700" y="4529"/>
                </a:cubicBezTo>
                <a:close/>
                <a:moveTo>
                  <a:pt x="14230" y="0"/>
                </a:moveTo>
                <a:cubicBezTo>
                  <a:pt x="13937" y="0"/>
                  <a:pt x="13663" y="232"/>
                  <a:pt x="13663" y="568"/>
                </a:cubicBezTo>
                <a:lnTo>
                  <a:pt x="13663" y="2265"/>
                </a:lnTo>
                <a:lnTo>
                  <a:pt x="10795" y="2265"/>
                </a:lnTo>
                <a:cubicBezTo>
                  <a:pt x="9228" y="2265"/>
                  <a:pt x="7745" y="2989"/>
                  <a:pt x="6782" y="4224"/>
                </a:cubicBezTo>
                <a:cubicBezTo>
                  <a:pt x="5955" y="3684"/>
                  <a:pt x="4988" y="3397"/>
                  <a:pt x="4001" y="3397"/>
                </a:cubicBezTo>
                <a:lnTo>
                  <a:pt x="1700" y="3397"/>
                </a:lnTo>
                <a:cubicBezTo>
                  <a:pt x="761" y="3397"/>
                  <a:pt x="0" y="4158"/>
                  <a:pt x="0" y="5097"/>
                </a:cubicBezTo>
                <a:cubicBezTo>
                  <a:pt x="0" y="6033"/>
                  <a:pt x="761" y="6794"/>
                  <a:pt x="1700" y="6794"/>
                </a:cubicBezTo>
                <a:lnTo>
                  <a:pt x="4001" y="6794"/>
                </a:lnTo>
                <a:cubicBezTo>
                  <a:pt x="4940" y="6794"/>
                  <a:pt x="5698" y="7555"/>
                  <a:pt x="5701" y="8494"/>
                </a:cubicBezTo>
                <a:lnTo>
                  <a:pt x="5701" y="10834"/>
                </a:lnTo>
                <a:cubicBezTo>
                  <a:pt x="5698" y="11770"/>
                  <a:pt x="4940" y="12531"/>
                  <a:pt x="4001" y="12531"/>
                </a:cubicBezTo>
                <a:lnTo>
                  <a:pt x="1700" y="12531"/>
                </a:lnTo>
                <a:cubicBezTo>
                  <a:pt x="761" y="12531"/>
                  <a:pt x="0" y="13292"/>
                  <a:pt x="0" y="14231"/>
                </a:cubicBezTo>
                <a:cubicBezTo>
                  <a:pt x="0" y="15167"/>
                  <a:pt x="761" y="15928"/>
                  <a:pt x="1700" y="15928"/>
                </a:cubicBezTo>
                <a:lnTo>
                  <a:pt x="4001" y="15928"/>
                </a:lnTo>
                <a:cubicBezTo>
                  <a:pt x="4988" y="15928"/>
                  <a:pt x="5955" y="15641"/>
                  <a:pt x="6782" y="15100"/>
                </a:cubicBezTo>
                <a:cubicBezTo>
                  <a:pt x="7745" y="16338"/>
                  <a:pt x="9228" y="17060"/>
                  <a:pt x="10795" y="17060"/>
                </a:cubicBezTo>
                <a:lnTo>
                  <a:pt x="13663" y="17060"/>
                </a:lnTo>
                <a:lnTo>
                  <a:pt x="13663" y="18760"/>
                </a:lnTo>
                <a:cubicBezTo>
                  <a:pt x="13663" y="19095"/>
                  <a:pt x="13938" y="19326"/>
                  <a:pt x="14232" y="19326"/>
                </a:cubicBezTo>
                <a:cubicBezTo>
                  <a:pt x="14347" y="19326"/>
                  <a:pt x="14464" y="19291"/>
                  <a:pt x="14569" y="19213"/>
                </a:cubicBezTo>
                <a:lnTo>
                  <a:pt x="19098" y="15816"/>
                </a:lnTo>
                <a:cubicBezTo>
                  <a:pt x="19400" y="15590"/>
                  <a:pt x="19400" y="15134"/>
                  <a:pt x="19098" y="14910"/>
                </a:cubicBezTo>
                <a:lnTo>
                  <a:pt x="14569" y="11513"/>
                </a:lnTo>
                <a:cubicBezTo>
                  <a:pt x="14464" y="11434"/>
                  <a:pt x="14345" y="11398"/>
                  <a:pt x="14230" y="11398"/>
                </a:cubicBezTo>
                <a:cubicBezTo>
                  <a:pt x="13937" y="11398"/>
                  <a:pt x="13663" y="11630"/>
                  <a:pt x="13663" y="11966"/>
                </a:cubicBezTo>
                <a:lnTo>
                  <a:pt x="13663" y="13663"/>
                </a:lnTo>
                <a:lnTo>
                  <a:pt x="10795" y="13663"/>
                </a:lnTo>
                <a:cubicBezTo>
                  <a:pt x="9856" y="13663"/>
                  <a:pt x="9098" y="12902"/>
                  <a:pt x="9098" y="11966"/>
                </a:cubicBezTo>
                <a:lnTo>
                  <a:pt x="9098" y="7362"/>
                </a:lnTo>
                <a:cubicBezTo>
                  <a:pt x="9098" y="6423"/>
                  <a:pt x="9856" y="5662"/>
                  <a:pt x="10795" y="5662"/>
                </a:cubicBezTo>
                <a:lnTo>
                  <a:pt x="13663" y="5662"/>
                </a:lnTo>
                <a:lnTo>
                  <a:pt x="13663" y="7362"/>
                </a:lnTo>
                <a:cubicBezTo>
                  <a:pt x="13663" y="7576"/>
                  <a:pt x="13784" y="7769"/>
                  <a:pt x="13977" y="7866"/>
                </a:cubicBezTo>
                <a:cubicBezTo>
                  <a:pt x="14057" y="7906"/>
                  <a:pt x="14144" y="7926"/>
                  <a:pt x="14230" y="7926"/>
                </a:cubicBezTo>
                <a:cubicBezTo>
                  <a:pt x="14350" y="7926"/>
                  <a:pt x="14469" y="7888"/>
                  <a:pt x="14569" y="7815"/>
                </a:cubicBezTo>
                <a:lnTo>
                  <a:pt x="19098" y="4418"/>
                </a:lnTo>
                <a:cubicBezTo>
                  <a:pt x="19400" y="4191"/>
                  <a:pt x="19400" y="3735"/>
                  <a:pt x="19098" y="3512"/>
                </a:cubicBezTo>
                <a:lnTo>
                  <a:pt x="14569" y="115"/>
                </a:lnTo>
                <a:cubicBezTo>
                  <a:pt x="14464" y="36"/>
                  <a:pt x="14345" y="0"/>
                  <a:pt x="142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latin typeface="Roboto"/>
              <a:ea typeface="Roboto"/>
              <a:cs typeface="Roboto"/>
              <a:sym typeface="Roboto"/>
            </a:endParaRPr>
          </a:p>
        </p:txBody>
      </p:sp>
      <p:sp>
        <p:nvSpPr>
          <p:cNvPr id="343" name="Google Shape;343;p35"/>
          <p:cNvSpPr/>
          <p:nvPr/>
        </p:nvSpPr>
        <p:spPr>
          <a:xfrm>
            <a:off x="6159168" y="4644274"/>
            <a:ext cx="341506" cy="453605"/>
          </a:xfrm>
          <a:custGeom>
            <a:avLst/>
            <a:gdLst/>
            <a:ahLst/>
            <a:cxnLst/>
            <a:rect l="l" t="t" r="r" b="b"/>
            <a:pathLst>
              <a:path w="19401" h="19327" extrusionOk="0">
                <a:moveTo>
                  <a:pt x="14796" y="1700"/>
                </a:moveTo>
                <a:lnTo>
                  <a:pt x="17815" y="3965"/>
                </a:lnTo>
                <a:lnTo>
                  <a:pt x="14796" y="6229"/>
                </a:lnTo>
                <a:lnTo>
                  <a:pt x="14796" y="5097"/>
                </a:lnTo>
                <a:cubicBezTo>
                  <a:pt x="14796" y="4783"/>
                  <a:pt x="14542" y="4529"/>
                  <a:pt x="14231" y="4529"/>
                </a:cubicBezTo>
                <a:lnTo>
                  <a:pt x="10795" y="4529"/>
                </a:lnTo>
                <a:cubicBezTo>
                  <a:pt x="9807" y="4529"/>
                  <a:pt x="8893" y="5046"/>
                  <a:pt x="8379" y="5888"/>
                </a:cubicBezTo>
                <a:cubicBezTo>
                  <a:pt x="8177" y="5547"/>
                  <a:pt x="7932" y="5230"/>
                  <a:pt x="7658" y="4946"/>
                </a:cubicBezTo>
                <a:cubicBezTo>
                  <a:pt x="8409" y="3974"/>
                  <a:pt x="9566" y="3403"/>
                  <a:pt x="10795" y="3397"/>
                </a:cubicBezTo>
                <a:lnTo>
                  <a:pt x="14231" y="3397"/>
                </a:lnTo>
                <a:cubicBezTo>
                  <a:pt x="14542" y="3397"/>
                  <a:pt x="14796" y="3143"/>
                  <a:pt x="14796" y="2832"/>
                </a:cubicBezTo>
                <a:lnTo>
                  <a:pt x="14796" y="1700"/>
                </a:lnTo>
                <a:close/>
                <a:moveTo>
                  <a:pt x="5807" y="13011"/>
                </a:moveTo>
                <a:cubicBezTo>
                  <a:pt x="5888" y="13398"/>
                  <a:pt x="6015" y="13778"/>
                  <a:pt x="6184" y="14137"/>
                </a:cubicBezTo>
                <a:cubicBezTo>
                  <a:pt x="5538" y="14566"/>
                  <a:pt x="4777" y="14796"/>
                  <a:pt x="4001" y="14796"/>
                </a:cubicBezTo>
                <a:lnTo>
                  <a:pt x="1700" y="14796"/>
                </a:lnTo>
                <a:cubicBezTo>
                  <a:pt x="1386" y="14796"/>
                  <a:pt x="1133" y="14542"/>
                  <a:pt x="1133" y="14231"/>
                </a:cubicBezTo>
                <a:cubicBezTo>
                  <a:pt x="1133" y="13917"/>
                  <a:pt x="1386" y="13663"/>
                  <a:pt x="1700" y="13663"/>
                </a:cubicBezTo>
                <a:lnTo>
                  <a:pt x="4001" y="13663"/>
                </a:lnTo>
                <a:cubicBezTo>
                  <a:pt x="4662" y="13663"/>
                  <a:pt x="5299" y="13434"/>
                  <a:pt x="5807" y="13011"/>
                </a:cubicBezTo>
                <a:close/>
                <a:moveTo>
                  <a:pt x="4001" y="4529"/>
                </a:moveTo>
                <a:cubicBezTo>
                  <a:pt x="6190" y="4532"/>
                  <a:pt x="7963" y="6305"/>
                  <a:pt x="7966" y="8494"/>
                </a:cubicBezTo>
                <a:lnTo>
                  <a:pt x="7966" y="11966"/>
                </a:lnTo>
                <a:cubicBezTo>
                  <a:pt x="7966" y="13527"/>
                  <a:pt x="9231" y="14792"/>
                  <a:pt x="10795" y="14796"/>
                </a:cubicBezTo>
                <a:lnTo>
                  <a:pt x="14231" y="14796"/>
                </a:lnTo>
                <a:cubicBezTo>
                  <a:pt x="14542" y="14796"/>
                  <a:pt x="14796" y="14542"/>
                  <a:pt x="14796" y="14231"/>
                </a:cubicBezTo>
                <a:lnTo>
                  <a:pt x="14796" y="13099"/>
                </a:lnTo>
                <a:lnTo>
                  <a:pt x="17815" y="15363"/>
                </a:lnTo>
                <a:lnTo>
                  <a:pt x="14796" y="17628"/>
                </a:lnTo>
                <a:lnTo>
                  <a:pt x="14796" y="16495"/>
                </a:lnTo>
                <a:cubicBezTo>
                  <a:pt x="14796" y="16181"/>
                  <a:pt x="14542" y="15928"/>
                  <a:pt x="14231" y="15928"/>
                </a:cubicBezTo>
                <a:lnTo>
                  <a:pt x="10795" y="15928"/>
                </a:lnTo>
                <a:cubicBezTo>
                  <a:pt x="8606" y="15925"/>
                  <a:pt x="6833" y="14152"/>
                  <a:pt x="6833" y="11966"/>
                </a:cubicBezTo>
                <a:lnTo>
                  <a:pt x="6833" y="8494"/>
                </a:lnTo>
                <a:cubicBezTo>
                  <a:pt x="6830" y="6930"/>
                  <a:pt x="5565" y="5665"/>
                  <a:pt x="4001" y="5662"/>
                </a:cubicBezTo>
                <a:lnTo>
                  <a:pt x="1700" y="5662"/>
                </a:lnTo>
                <a:cubicBezTo>
                  <a:pt x="1386" y="5662"/>
                  <a:pt x="1133" y="5408"/>
                  <a:pt x="1133" y="5097"/>
                </a:cubicBezTo>
                <a:cubicBezTo>
                  <a:pt x="1133" y="4783"/>
                  <a:pt x="1386" y="4529"/>
                  <a:pt x="1700" y="4529"/>
                </a:cubicBezTo>
                <a:close/>
                <a:moveTo>
                  <a:pt x="14230" y="0"/>
                </a:moveTo>
                <a:cubicBezTo>
                  <a:pt x="13937" y="0"/>
                  <a:pt x="13663" y="232"/>
                  <a:pt x="13663" y="568"/>
                </a:cubicBezTo>
                <a:lnTo>
                  <a:pt x="13663" y="2265"/>
                </a:lnTo>
                <a:lnTo>
                  <a:pt x="10795" y="2265"/>
                </a:lnTo>
                <a:cubicBezTo>
                  <a:pt x="9228" y="2265"/>
                  <a:pt x="7745" y="2989"/>
                  <a:pt x="6782" y="4224"/>
                </a:cubicBezTo>
                <a:cubicBezTo>
                  <a:pt x="5955" y="3684"/>
                  <a:pt x="4988" y="3397"/>
                  <a:pt x="4001" y="3397"/>
                </a:cubicBezTo>
                <a:lnTo>
                  <a:pt x="1700" y="3397"/>
                </a:lnTo>
                <a:cubicBezTo>
                  <a:pt x="761" y="3397"/>
                  <a:pt x="0" y="4158"/>
                  <a:pt x="0" y="5097"/>
                </a:cubicBezTo>
                <a:cubicBezTo>
                  <a:pt x="0" y="6033"/>
                  <a:pt x="761" y="6794"/>
                  <a:pt x="1700" y="6794"/>
                </a:cubicBezTo>
                <a:lnTo>
                  <a:pt x="4001" y="6794"/>
                </a:lnTo>
                <a:cubicBezTo>
                  <a:pt x="4940" y="6794"/>
                  <a:pt x="5698" y="7555"/>
                  <a:pt x="5701" y="8494"/>
                </a:cubicBezTo>
                <a:lnTo>
                  <a:pt x="5701" y="10834"/>
                </a:lnTo>
                <a:cubicBezTo>
                  <a:pt x="5698" y="11770"/>
                  <a:pt x="4940" y="12531"/>
                  <a:pt x="4001" y="12531"/>
                </a:cubicBezTo>
                <a:lnTo>
                  <a:pt x="1700" y="12531"/>
                </a:lnTo>
                <a:cubicBezTo>
                  <a:pt x="761" y="12531"/>
                  <a:pt x="0" y="13292"/>
                  <a:pt x="0" y="14231"/>
                </a:cubicBezTo>
                <a:cubicBezTo>
                  <a:pt x="0" y="15167"/>
                  <a:pt x="761" y="15928"/>
                  <a:pt x="1700" y="15928"/>
                </a:cubicBezTo>
                <a:lnTo>
                  <a:pt x="4001" y="15928"/>
                </a:lnTo>
                <a:cubicBezTo>
                  <a:pt x="4988" y="15928"/>
                  <a:pt x="5955" y="15641"/>
                  <a:pt x="6782" y="15100"/>
                </a:cubicBezTo>
                <a:cubicBezTo>
                  <a:pt x="7745" y="16338"/>
                  <a:pt x="9228" y="17060"/>
                  <a:pt x="10795" y="17060"/>
                </a:cubicBezTo>
                <a:lnTo>
                  <a:pt x="13663" y="17060"/>
                </a:lnTo>
                <a:lnTo>
                  <a:pt x="13663" y="18760"/>
                </a:lnTo>
                <a:cubicBezTo>
                  <a:pt x="13663" y="19095"/>
                  <a:pt x="13938" y="19326"/>
                  <a:pt x="14232" y="19326"/>
                </a:cubicBezTo>
                <a:cubicBezTo>
                  <a:pt x="14347" y="19326"/>
                  <a:pt x="14464" y="19291"/>
                  <a:pt x="14569" y="19213"/>
                </a:cubicBezTo>
                <a:lnTo>
                  <a:pt x="19098" y="15816"/>
                </a:lnTo>
                <a:cubicBezTo>
                  <a:pt x="19400" y="15590"/>
                  <a:pt x="19400" y="15134"/>
                  <a:pt x="19098" y="14910"/>
                </a:cubicBezTo>
                <a:lnTo>
                  <a:pt x="14569" y="11513"/>
                </a:lnTo>
                <a:cubicBezTo>
                  <a:pt x="14464" y="11434"/>
                  <a:pt x="14345" y="11398"/>
                  <a:pt x="14230" y="11398"/>
                </a:cubicBezTo>
                <a:cubicBezTo>
                  <a:pt x="13937" y="11398"/>
                  <a:pt x="13663" y="11630"/>
                  <a:pt x="13663" y="11966"/>
                </a:cubicBezTo>
                <a:lnTo>
                  <a:pt x="13663" y="13663"/>
                </a:lnTo>
                <a:lnTo>
                  <a:pt x="10795" y="13663"/>
                </a:lnTo>
                <a:cubicBezTo>
                  <a:pt x="9856" y="13663"/>
                  <a:pt x="9098" y="12902"/>
                  <a:pt x="9098" y="11966"/>
                </a:cubicBezTo>
                <a:lnTo>
                  <a:pt x="9098" y="7362"/>
                </a:lnTo>
                <a:cubicBezTo>
                  <a:pt x="9098" y="6423"/>
                  <a:pt x="9856" y="5662"/>
                  <a:pt x="10795" y="5662"/>
                </a:cubicBezTo>
                <a:lnTo>
                  <a:pt x="13663" y="5662"/>
                </a:lnTo>
                <a:lnTo>
                  <a:pt x="13663" y="7362"/>
                </a:lnTo>
                <a:cubicBezTo>
                  <a:pt x="13663" y="7576"/>
                  <a:pt x="13784" y="7769"/>
                  <a:pt x="13977" y="7866"/>
                </a:cubicBezTo>
                <a:cubicBezTo>
                  <a:pt x="14057" y="7906"/>
                  <a:pt x="14144" y="7926"/>
                  <a:pt x="14230" y="7926"/>
                </a:cubicBezTo>
                <a:cubicBezTo>
                  <a:pt x="14350" y="7926"/>
                  <a:pt x="14469" y="7888"/>
                  <a:pt x="14569" y="7815"/>
                </a:cubicBezTo>
                <a:lnTo>
                  <a:pt x="19098" y="4418"/>
                </a:lnTo>
                <a:cubicBezTo>
                  <a:pt x="19400" y="4191"/>
                  <a:pt x="19400" y="3735"/>
                  <a:pt x="19098" y="3512"/>
                </a:cubicBezTo>
                <a:lnTo>
                  <a:pt x="14569" y="115"/>
                </a:lnTo>
                <a:cubicBezTo>
                  <a:pt x="14464" y="36"/>
                  <a:pt x="14345" y="0"/>
                  <a:pt x="142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36"/>
          <p:cNvSpPr txBox="1"/>
          <p:nvPr/>
        </p:nvSpPr>
        <p:spPr>
          <a:xfrm>
            <a:off x="1348050" y="0"/>
            <a:ext cx="6447900" cy="2055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750" b="1">
                <a:solidFill>
                  <a:schemeClr val="dk1"/>
                </a:solidFill>
                <a:latin typeface="Economica"/>
                <a:ea typeface="Economica"/>
                <a:cs typeface="Economica"/>
                <a:sym typeface="Economica"/>
              </a:rPr>
              <a:t>Putting it all Together</a:t>
            </a:r>
            <a:endParaRPr sz="3700">
              <a:solidFill>
                <a:schemeClr val="dk1"/>
              </a:solidFill>
              <a:latin typeface="Economica"/>
              <a:ea typeface="Economica"/>
              <a:cs typeface="Economica"/>
              <a:sym typeface="Economica"/>
            </a:endParaRPr>
          </a:p>
          <a:p>
            <a:pPr marL="0" lvl="0" indent="0" algn="ctr" rtl="0">
              <a:spcBef>
                <a:spcPts val="0"/>
              </a:spcBef>
              <a:spcAft>
                <a:spcPts val="0"/>
              </a:spcAft>
              <a:buNone/>
            </a:pPr>
            <a:endParaRPr sz="4200">
              <a:solidFill>
                <a:schemeClr val="dk1"/>
              </a:solidFill>
              <a:latin typeface="Economica"/>
              <a:ea typeface="Economica"/>
              <a:cs typeface="Economica"/>
              <a:sym typeface="Economica"/>
            </a:endParaRPr>
          </a:p>
          <a:p>
            <a:pPr marL="0" lvl="0" indent="0" algn="ctr" rtl="0">
              <a:spcBef>
                <a:spcPts val="0"/>
              </a:spcBef>
              <a:spcAft>
                <a:spcPts val="0"/>
              </a:spcAft>
              <a:buNone/>
            </a:pPr>
            <a:endParaRPr sz="4200">
              <a:solidFill>
                <a:schemeClr val="dk1"/>
              </a:solidFill>
              <a:latin typeface="Economica"/>
              <a:ea typeface="Economica"/>
              <a:cs typeface="Economica"/>
              <a:sym typeface="Economica"/>
            </a:endParaRPr>
          </a:p>
        </p:txBody>
      </p:sp>
      <p:sp>
        <p:nvSpPr>
          <p:cNvPr id="349" name="Google Shape;349;p36"/>
          <p:cNvSpPr txBox="1"/>
          <p:nvPr/>
        </p:nvSpPr>
        <p:spPr>
          <a:xfrm>
            <a:off x="258600" y="858725"/>
            <a:ext cx="8626800" cy="4610847"/>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2300" dirty="0">
                <a:solidFill>
                  <a:srgbClr val="343A40"/>
                </a:solidFill>
                <a:highlight>
                  <a:srgbClr val="FFFFFF"/>
                </a:highlight>
                <a:latin typeface="Economica"/>
                <a:ea typeface="Economica"/>
                <a:cs typeface="Economica"/>
                <a:sym typeface="Economica"/>
              </a:rPr>
              <a:t>The Vernon Public Schools, in partnership with family and community, is committed to provide a quality education, with high expectations, in a safe environment where all students become independent learners and productive contributors to society.</a:t>
            </a:r>
            <a:endParaRPr sz="2300" dirty="0">
              <a:solidFill>
                <a:srgbClr val="343A40"/>
              </a:solidFill>
              <a:highlight>
                <a:srgbClr val="FFFFFF"/>
              </a:highlight>
              <a:latin typeface="Economica"/>
              <a:ea typeface="Economica"/>
              <a:cs typeface="Economica"/>
              <a:sym typeface="Economica"/>
            </a:endParaRPr>
          </a:p>
          <a:p>
            <a:pPr marL="0" lvl="0" indent="0" algn="ctr" rtl="0">
              <a:lnSpc>
                <a:spcPct val="115000"/>
              </a:lnSpc>
              <a:spcBef>
                <a:spcPts val="1500"/>
              </a:spcBef>
              <a:spcAft>
                <a:spcPts val="0"/>
              </a:spcAft>
              <a:buNone/>
            </a:pPr>
            <a:r>
              <a:rPr lang="en" sz="2550" b="1" u="sng" dirty="0">
                <a:solidFill>
                  <a:srgbClr val="343A40"/>
                </a:solidFill>
                <a:highlight>
                  <a:srgbClr val="FFFFFF"/>
                </a:highlight>
                <a:latin typeface="Economica"/>
                <a:ea typeface="Economica"/>
                <a:cs typeface="Economica"/>
                <a:sym typeface="Economica"/>
              </a:rPr>
              <a:t>Goals</a:t>
            </a:r>
            <a:r>
              <a:rPr lang="en" sz="2250" u="sng" dirty="0">
                <a:solidFill>
                  <a:srgbClr val="343A40"/>
                </a:solidFill>
                <a:highlight>
                  <a:srgbClr val="FFFFFF"/>
                </a:highlight>
                <a:latin typeface="Economica"/>
                <a:ea typeface="Economica"/>
                <a:cs typeface="Economica"/>
                <a:sym typeface="Economica"/>
              </a:rPr>
              <a:t>:</a:t>
            </a:r>
            <a:endParaRPr sz="2250" u="sng" dirty="0">
              <a:solidFill>
                <a:srgbClr val="343A40"/>
              </a:solidFill>
              <a:highlight>
                <a:srgbClr val="FFFFFF"/>
              </a:highlight>
              <a:latin typeface="Economica"/>
              <a:ea typeface="Economica"/>
              <a:cs typeface="Economica"/>
              <a:sym typeface="Economica"/>
            </a:endParaRPr>
          </a:p>
          <a:p>
            <a:pPr marL="0" lvl="0" indent="0" algn="l" rtl="0">
              <a:lnSpc>
                <a:spcPct val="115000"/>
              </a:lnSpc>
              <a:spcBef>
                <a:spcPts val="1500"/>
              </a:spcBef>
              <a:spcAft>
                <a:spcPts val="1500"/>
              </a:spcAft>
              <a:buNone/>
            </a:pPr>
            <a:r>
              <a:rPr lang="en" sz="2000" dirty="0">
                <a:solidFill>
                  <a:srgbClr val="343A40"/>
                </a:solidFill>
                <a:highlight>
                  <a:srgbClr val="FFFFFF"/>
                </a:highlight>
                <a:latin typeface="Economica"/>
                <a:ea typeface="Economica"/>
                <a:cs typeface="Economica"/>
                <a:sym typeface="Economica"/>
              </a:rPr>
              <a:t>1. Build and improve relationships and partnerships with family and community.</a:t>
            </a:r>
            <a:br>
              <a:rPr lang="en" sz="2000" dirty="0">
                <a:solidFill>
                  <a:srgbClr val="343A40"/>
                </a:solidFill>
                <a:highlight>
                  <a:srgbClr val="FFFFFF"/>
                </a:highlight>
                <a:latin typeface="Economica"/>
                <a:ea typeface="Economica"/>
                <a:cs typeface="Economica"/>
                <a:sym typeface="Economica"/>
              </a:rPr>
            </a:br>
            <a:r>
              <a:rPr lang="en" sz="2000" dirty="0">
                <a:solidFill>
                  <a:srgbClr val="343A40"/>
                </a:solidFill>
                <a:highlight>
                  <a:srgbClr val="FFFFFF"/>
                </a:highlight>
                <a:latin typeface="Economica"/>
                <a:ea typeface="Economica"/>
                <a:cs typeface="Economica"/>
                <a:sym typeface="Economica"/>
              </a:rPr>
              <a:t>2. Increase the achievement of every student through high quality curriculum, instruction and assessment.</a:t>
            </a:r>
            <a:br>
              <a:rPr lang="en" sz="2000" dirty="0">
                <a:solidFill>
                  <a:srgbClr val="343A40"/>
                </a:solidFill>
                <a:highlight>
                  <a:srgbClr val="FFFFFF"/>
                </a:highlight>
                <a:latin typeface="Economica"/>
                <a:ea typeface="Economica"/>
                <a:cs typeface="Economica"/>
                <a:sym typeface="Economica"/>
              </a:rPr>
            </a:br>
            <a:r>
              <a:rPr lang="en" sz="2000" dirty="0">
                <a:solidFill>
                  <a:srgbClr val="343A40"/>
                </a:solidFill>
                <a:highlight>
                  <a:srgbClr val="FFFFFF"/>
                </a:highlight>
                <a:latin typeface="Economica"/>
                <a:ea typeface="Economica"/>
                <a:cs typeface="Economica"/>
                <a:sym typeface="Economica"/>
              </a:rPr>
              <a:t>3. Promote safe environments that are socially, emotionally, and physically conducive to learning.</a:t>
            </a:r>
            <a:endParaRPr sz="2000" dirty="0">
              <a:solidFill>
                <a:srgbClr val="343A40"/>
              </a:solidFill>
              <a:highlight>
                <a:srgbClr val="FFFFFF"/>
              </a:highlight>
              <a:latin typeface="Economica"/>
              <a:ea typeface="Economica"/>
              <a:cs typeface="Economica"/>
              <a:sym typeface="Economica"/>
            </a:endParaRPr>
          </a:p>
        </p:txBody>
      </p:sp>
      <p:pic>
        <p:nvPicPr>
          <p:cNvPr id="350" name="Google Shape;350;p36"/>
          <p:cNvPicPr preferRelativeResize="0"/>
          <p:nvPr/>
        </p:nvPicPr>
        <p:blipFill>
          <a:blip r:embed="rId3">
            <a:alphaModFix/>
          </a:blip>
          <a:stretch>
            <a:fillRect/>
          </a:stretch>
        </p:blipFill>
        <p:spPr>
          <a:xfrm>
            <a:off x="3426750" y="4860225"/>
            <a:ext cx="2290500" cy="1717875"/>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theme/theme1.xml><?xml version="1.0" encoding="utf-8"?>
<a:theme xmlns:a="http://schemas.openxmlformats.org/drawingml/2006/main" name="Luxe">
  <a:themeElements>
    <a:clrScheme name="Luxe">
      <a:dk1>
        <a:srgbClr val="000000"/>
      </a:dk1>
      <a:lt1>
        <a:srgbClr val="FFFFFF"/>
      </a:lt1>
      <a:dk2>
        <a:srgbClr val="B7B7B7"/>
      </a:dk2>
      <a:lt2>
        <a:srgbClr val="CCA677"/>
      </a:lt2>
      <a:accent1>
        <a:srgbClr val="5D4037"/>
      </a:accent1>
      <a:accent2>
        <a:srgbClr val="455A64"/>
      </a:accent2>
      <a:accent3>
        <a:srgbClr val="57BB8A"/>
      </a:accent3>
      <a:accent4>
        <a:srgbClr val="78909C"/>
      </a:accent4>
      <a:accent5>
        <a:srgbClr val="607D8B"/>
      </a:accent5>
      <a:accent6>
        <a:srgbClr val="DCE755"/>
      </a:accent6>
      <a:hlink>
        <a:srgbClr val="607D8B"/>
      </a:hlink>
      <a:folHlink>
        <a:srgbClr val="607D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inear Flowchart Infographics by Slidesgo">
  <a:themeElements>
    <a:clrScheme name="Simple Light">
      <a:dk1>
        <a:srgbClr val="000000"/>
      </a:dk1>
      <a:lt1>
        <a:srgbClr val="FFFFFF"/>
      </a:lt1>
      <a:dk2>
        <a:srgbClr val="8A8A8A"/>
      </a:dk2>
      <a:lt2>
        <a:srgbClr val="EEEEEE"/>
      </a:lt2>
      <a:accent1>
        <a:srgbClr val="EA543E"/>
      </a:accent1>
      <a:accent2>
        <a:srgbClr val="F59F44"/>
      </a:accent2>
      <a:accent3>
        <a:srgbClr val="F5C945"/>
      </a:accent3>
      <a:accent4>
        <a:srgbClr val="91C579"/>
      </a:accent4>
      <a:accent5>
        <a:srgbClr val="67C2C2"/>
      </a:accent5>
      <a:accent6>
        <a:srgbClr val="699DC2"/>
      </a:accent6>
      <a:hlink>
        <a:srgbClr val="699DC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1941</Words>
  <Application>Microsoft Office PowerPoint</Application>
  <PresentationFormat>On-screen Show (4:3)</PresentationFormat>
  <Paragraphs>178</Paragraphs>
  <Slides>12</Slides>
  <Notes>12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12</vt:i4>
      </vt:variant>
    </vt:vector>
  </HeadingPairs>
  <TitlesOfParts>
    <vt:vector size="21" baseType="lpstr">
      <vt:lpstr>Arial</vt:lpstr>
      <vt:lpstr>Century Gothic</vt:lpstr>
      <vt:lpstr>Economica</vt:lpstr>
      <vt:lpstr>Fira Sans Extra Condensed Medium</vt:lpstr>
      <vt:lpstr>Georgia</vt:lpstr>
      <vt:lpstr>Open Sans</vt:lpstr>
      <vt:lpstr>Roboto</vt:lpstr>
      <vt:lpstr>Luxe</vt:lpstr>
      <vt:lpstr>Linear Flowchart Infographics by Slidesgo</vt:lpstr>
      <vt:lpstr>Transitional Kindergarten Summer Program</vt:lpstr>
      <vt:lpstr>Step 1 Completed: Literature Review of The Problem </vt:lpstr>
      <vt:lpstr>What does current data show?</vt:lpstr>
      <vt:lpstr>What does current data show?</vt:lpstr>
      <vt:lpstr>Step 2 In Progress: The Proposal Transitional Kindergarten Summer Program</vt:lpstr>
      <vt:lpstr>What are next steps? Implement a transitional kindergarten summer program using the following criteria</vt:lpstr>
      <vt:lpstr>What are next steps? Implement a transitional kindergarten summer program using the following criteria</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Transitional Kindergarten Summer Program</dc:title>
  <dc:creator>Darla</dc:creator>
  <cp:lastModifiedBy>Darla Gundler</cp:lastModifiedBy>
  <cp:revision>1</cp:revision>
  <dcterms:modified xsi:type="dcterms:W3CDTF">2023-04-25T14:32:36Z</dcterms:modified>
</cp:coreProperties>
</file>